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9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3" r:id="rId14"/>
    <p:sldId id="266" r:id="rId15"/>
    <p:sldId id="272" r:id="rId16"/>
    <p:sldId id="267" r:id="rId17"/>
    <p:sldId id="271" r:id="rId18"/>
    <p:sldId id="270" r:id="rId19"/>
    <p:sldId id="275" r:id="rId20"/>
    <p:sldId id="278" r:id="rId21"/>
    <p:sldId id="277" r:id="rId22"/>
    <p:sldId id="276" r:id="rId23"/>
    <p:sldId id="269" r:id="rId24"/>
    <p:sldId id="279" r:id="rId25"/>
    <p:sldId id="274" r:id="rId26"/>
    <p:sldId id="280" r:id="rId27"/>
    <p:sldId id="281" r:id="rId28"/>
    <p:sldId id="268" r:id="rId29"/>
    <p:sldId id="282" r:id="rId30"/>
    <p:sldId id="283" r:id="rId31"/>
    <p:sldId id="294" r:id="rId32"/>
    <p:sldId id="295" r:id="rId33"/>
    <p:sldId id="296" r:id="rId34"/>
    <p:sldId id="289" r:id="rId35"/>
    <p:sldId id="29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D26B-7DDB-4E1C-9CBB-5093D3D50DD9}" type="datetimeFigureOut">
              <a:rPr lang="en-US" smtClean="0"/>
              <a:pPr/>
              <a:t>1/11/2014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7EF2E-67D5-4ED8-895B-7E76CCFE9CD6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D26B-7DDB-4E1C-9CBB-5093D3D50DD9}" type="datetimeFigureOut">
              <a:rPr lang="en-US" smtClean="0"/>
              <a:pPr/>
              <a:t>1/11/2014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7EF2E-67D5-4ED8-895B-7E76CCFE9CD6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D26B-7DDB-4E1C-9CBB-5093D3D50DD9}" type="datetimeFigureOut">
              <a:rPr lang="en-US" smtClean="0"/>
              <a:pPr/>
              <a:t>1/11/2014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7EF2E-67D5-4ED8-895B-7E76CCFE9CD6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D26B-7DDB-4E1C-9CBB-5093D3D50DD9}" type="datetimeFigureOut">
              <a:rPr lang="en-US" smtClean="0"/>
              <a:pPr/>
              <a:t>1/11/2014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7EF2E-67D5-4ED8-895B-7E76CCFE9CD6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D26B-7DDB-4E1C-9CBB-5093D3D50DD9}" type="datetimeFigureOut">
              <a:rPr lang="en-US" smtClean="0"/>
              <a:pPr/>
              <a:t>1/11/2014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7EF2E-67D5-4ED8-895B-7E76CCFE9CD6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D26B-7DDB-4E1C-9CBB-5093D3D50DD9}" type="datetimeFigureOut">
              <a:rPr lang="en-US" smtClean="0"/>
              <a:pPr/>
              <a:t>1/11/2014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7EF2E-67D5-4ED8-895B-7E76CCFE9CD6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D26B-7DDB-4E1C-9CBB-5093D3D50DD9}" type="datetimeFigureOut">
              <a:rPr lang="en-US" smtClean="0"/>
              <a:pPr/>
              <a:t>1/11/2014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7EF2E-67D5-4ED8-895B-7E76CCFE9CD6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D26B-7DDB-4E1C-9CBB-5093D3D50DD9}" type="datetimeFigureOut">
              <a:rPr lang="en-US" smtClean="0"/>
              <a:pPr/>
              <a:t>1/11/2014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7EF2E-67D5-4ED8-895B-7E76CCFE9CD6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D26B-7DDB-4E1C-9CBB-5093D3D50DD9}" type="datetimeFigureOut">
              <a:rPr lang="en-US" smtClean="0"/>
              <a:pPr/>
              <a:t>1/11/2014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7EF2E-67D5-4ED8-895B-7E76CCFE9CD6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D26B-7DDB-4E1C-9CBB-5093D3D50DD9}" type="datetimeFigureOut">
              <a:rPr lang="en-US" smtClean="0"/>
              <a:pPr/>
              <a:t>1/11/2014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7EF2E-67D5-4ED8-895B-7E76CCFE9CD6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D26B-7DDB-4E1C-9CBB-5093D3D50DD9}" type="datetimeFigureOut">
              <a:rPr lang="en-US" smtClean="0"/>
              <a:pPr/>
              <a:t>1/11/2014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7EF2E-67D5-4ED8-895B-7E76CCFE9CD6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2D26B-7DDB-4E1C-9CBB-5093D3D50DD9}" type="datetimeFigureOut">
              <a:rPr lang="en-US" smtClean="0"/>
              <a:pPr/>
              <a:t>1/11/2014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7EF2E-67D5-4ED8-895B-7E76CCFE9CD6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642910" y="500720"/>
            <a:ext cx="7929618" cy="5713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50800" dir="54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Traditionally ‘smartness’ was this old, routine style.</a:t>
            </a:r>
            <a:endParaRPr lang="en-IN" sz="2400" b="1" dirty="0">
              <a:solidFill>
                <a:srgbClr val="002060"/>
              </a:solidFill>
            </a:endParaRPr>
          </a:p>
        </p:txBody>
      </p:sp>
      <p:pic>
        <p:nvPicPr>
          <p:cNvPr id="4" name="Picture 6" descr="jumbo kid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900" y="0"/>
            <a:ext cx="1000100" cy="795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907946" y="6518754"/>
            <a:ext cx="3164649" cy="338476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Copyright@Podar Jumbo Kids</a:t>
            </a:r>
            <a:endParaRPr lang="en-IN" sz="16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642910" y="500720"/>
            <a:ext cx="7929618" cy="78563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50800" dir="54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KIDUCATION ensures kids grow up smarter the 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new global way.</a:t>
            </a:r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07946" y="6518754"/>
            <a:ext cx="3164649" cy="338476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Copyright@Podar Jumbo Kids</a:t>
            </a:r>
            <a:endParaRPr lang="en-IN" sz="1600" b="1" dirty="0"/>
          </a:p>
        </p:txBody>
      </p:sp>
      <p:pic>
        <p:nvPicPr>
          <p:cNvPr id="6" name="Picture 6" descr="jumbo kid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900" y="0"/>
            <a:ext cx="1000100" cy="795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2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3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0" y="3174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ast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28</Words>
  <Application>Microsoft Office PowerPoint</Application>
  <PresentationFormat>On-screen Show (4:3)</PresentationFormat>
  <Paragraphs>5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justin</dc:creator>
  <cp:lastModifiedBy>admin</cp:lastModifiedBy>
  <cp:revision>14</cp:revision>
  <dcterms:created xsi:type="dcterms:W3CDTF">2013-06-24T11:07:56Z</dcterms:created>
  <dcterms:modified xsi:type="dcterms:W3CDTF">2014-01-11T08:10:01Z</dcterms:modified>
</cp:coreProperties>
</file>