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5"/>
  </p:notesMasterIdLst>
  <p:sldIdLst>
    <p:sldId id="256" r:id="rId3"/>
    <p:sldId id="294" r:id="rId4"/>
    <p:sldId id="551" r:id="rId5"/>
    <p:sldId id="719" r:id="rId6"/>
    <p:sldId id="720" r:id="rId7"/>
    <p:sldId id="542" r:id="rId8"/>
    <p:sldId id="648" r:id="rId9"/>
    <p:sldId id="354" r:id="rId10"/>
    <p:sldId id="651" r:id="rId11"/>
    <p:sldId id="653" r:id="rId12"/>
    <p:sldId id="265" r:id="rId13"/>
    <p:sldId id="266" r:id="rId14"/>
    <p:sldId id="657" r:id="rId15"/>
    <p:sldId id="264" r:id="rId16"/>
    <p:sldId id="681" r:id="rId17"/>
    <p:sldId id="674" r:id="rId18"/>
    <p:sldId id="675" r:id="rId19"/>
    <p:sldId id="676" r:id="rId20"/>
    <p:sldId id="722" r:id="rId21"/>
    <p:sldId id="260" r:id="rId22"/>
    <p:sldId id="400" r:id="rId23"/>
    <p:sldId id="690" r:id="rId24"/>
    <p:sldId id="692" r:id="rId25"/>
    <p:sldId id="304" r:id="rId26"/>
    <p:sldId id="298" r:id="rId27"/>
    <p:sldId id="693" r:id="rId28"/>
    <p:sldId id="450" r:id="rId29"/>
    <p:sldId id="677" r:id="rId30"/>
    <p:sldId id="342" r:id="rId31"/>
    <p:sldId id="579" r:id="rId32"/>
    <p:sldId id="688" r:id="rId33"/>
    <p:sldId id="444" r:id="rId34"/>
    <p:sldId id="448" r:id="rId35"/>
    <p:sldId id="287" r:id="rId36"/>
    <p:sldId id="717" r:id="rId37"/>
    <p:sldId id="581" r:id="rId38"/>
    <p:sldId id="715" r:id="rId39"/>
    <p:sldId id="737" r:id="rId40"/>
    <p:sldId id="738" r:id="rId41"/>
    <p:sldId id="739" r:id="rId42"/>
    <p:sldId id="740" r:id="rId43"/>
    <p:sldId id="741" r:id="rId44"/>
    <p:sldId id="547" r:id="rId45"/>
    <p:sldId id="687" r:id="rId46"/>
    <p:sldId id="355" r:id="rId47"/>
    <p:sldId id="447" r:id="rId48"/>
    <p:sldId id="704" r:id="rId49"/>
    <p:sldId id="449" r:id="rId50"/>
    <p:sldId id="454" r:id="rId51"/>
    <p:sldId id="734" r:id="rId52"/>
    <p:sldId id="742" r:id="rId53"/>
    <p:sldId id="743" r:id="rId54"/>
    <p:sldId id="347" r:id="rId55"/>
    <p:sldId id="586" r:id="rId56"/>
    <p:sldId id="592" r:id="rId57"/>
    <p:sldId id="705" r:id="rId58"/>
    <p:sldId id="695" r:id="rId59"/>
    <p:sldId id="259" r:id="rId60"/>
    <p:sldId id="303" r:id="rId61"/>
    <p:sldId id="696" r:id="rId62"/>
    <p:sldId id="594" r:id="rId63"/>
    <p:sldId id="595" r:id="rId64"/>
    <p:sldId id="697" r:id="rId65"/>
    <p:sldId id="702" r:id="rId66"/>
    <p:sldId id="583" r:id="rId67"/>
    <p:sldId id="589" r:id="rId68"/>
    <p:sldId id="698" r:id="rId69"/>
    <p:sldId id="518" r:id="rId70"/>
    <p:sldId id="268" r:id="rId71"/>
    <p:sldId id="584" r:id="rId72"/>
    <p:sldId id="585" r:id="rId73"/>
    <p:sldId id="691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1673C1"/>
    <a:srgbClr val="F6EEFD"/>
    <a:srgbClr val="E6C7FE"/>
    <a:srgbClr val="EFE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5" autoAdjust="0"/>
    <p:restoredTop sz="94690"/>
  </p:normalViewPr>
  <p:slideViewPr>
    <p:cSldViewPr snapToGrid="0">
      <p:cViewPr varScale="1">
        <p:scale>
          <a:sx n="107" d="100"/>
          <a:sy n="107" d="100"/>
        </p:scale>
        <p:origin x="71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92952-E1A0-9F49-8925-461696917DF0}" type="datetimeFigureOut">
              <a:rPr lang="en-US" smtClean="0"/>
              <a:t>12/4/24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BA243-3F85-5D4F-81FC-276F46F8B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5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9C52-A425-443D-BAE7-407C2C31731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8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8954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158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912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208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489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652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99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422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029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1695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4960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253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0773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754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37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1902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2605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7562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4847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55564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966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645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83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9777577-B7D5-4C9D-AABC-4768C28C77EB}" type="datetimeFigureOut">
              <a:rPr lang="en-IN" smtClean="0"/>
              <a:t>04/12/24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C1037FC-8F7B-4ED6-9EAA-4EAEB430079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33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0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9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22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01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11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81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83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54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48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16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84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19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59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98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06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19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70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43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27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91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58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02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39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16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49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84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40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62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38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236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360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95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21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5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541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83" y="6629984"/>
            <a:ext cx="2946717" cy="2157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6" y="262906"/>
            <a:ext cx="678821" cy="67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831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83" y="6629984"/>
            <a:ext cx="2946717" cy="215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6" y="262906"/>
            <a:ext cx="678821" cy="67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13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83" y="6629984"/>
            <a:ext cx="2946717" cy="215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6" y="262906"/>
            <a:ext cx="678821" cy="67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56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83" y="6629984"/>
            <a:ext cx="2946717" cy="215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6" y="262906"/>
            <a:ext cx="678821" cy="67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111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83" y="6629984"/>
            <a:ext cx="2946717" cy="215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6" y="262906"/>
            <a:ext cx="678821" cy="67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22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351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58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735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175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991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50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750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63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46"/>
            <a:ext cx="12197247" cy="68550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83" y="6629984"/>
            <a:ext cx="2946717" cy="2157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6" y="262906"/>
            <a:ext cx="678821" cy="67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054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8343-E9E5-C764-12C3-EBEB5C26E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Once children have understood the concept of hundreds-tens-ones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26447-BEFA-502A-7276-1D14A35EB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19"/>
            <a:ext cx="10058400" cy="4398041"/>
          </a:xfrm>
        </p:spPr>
        <p:txBody>
          <a:bodyPr>
            <a:noAutofit/>
          </a:bodyPr>
          <a:lstStyle/>
          <a:p>
            <a:r>
              <a:rPr lang="en-US" sz="3200" b="1" u="sng" dirty="0"/>
              <a:t>Now teach them to revise with a game</a:t>
            </a:r>
          </a:p>
          <a:p>
            <a:pPr marL="0" indent="0">
              <a:buNone/>
            </a:pPr>
            <a:endParaRPr lang="en-US" sz="3200" b="1" u="sng" dirty="0"/>
          </a:p>
          <a:p>
            <a:r>
              <a:rPr lang="en-US" sz="3200" dirty="0"/>
              <a:t>For every hundred- tap your head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For every ten-clap your hands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For every one- snap your fingers </a:t>
            </a:r>
          </a:p>
        </p:txBody>
      </p:sp>
    </p:spTree>
    <p:extLst>
      <p:ext uri="{BB962C8B-B14F-4D97-AF65-F5344CB8AC3E}">
        <p14:creationId xmlns:p14="http://schemas.microsoft.com/office/powerpoint/2010/main" val="1781291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576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77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085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496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253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616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556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231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612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802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773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984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203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449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063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0" y="0"/>
                <a:ext cx="12192000" cy="6858000"/>
                <a:chOff x="0" y="0"/>
                <a:chExt cx="12192000" cy="6858000"/>
              </a:xfrm>
            </p:grpSpPr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12192000" cy="6858000"/>
                </a:xfrm>
                <a:prstGeom prst="rect">
                  <a:avLst/>
                </a:prstGeom>
              </p:spPr>
            </p:pic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50483" y="279404"/>
                  <a:ext cx="1268615" cy="521788"/>
                </a:xfrm>
                <a:prstGeom prst="rect">
                  <a:avLst/>
                </a:prstGeom>
              </p:spPr>
            </p:pic>
          </p:grp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77224" y="6649362"/>
                <a:ext cx="3914775" cy="208638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5A0ACF9-6CAD-D765-6933-9AD4769689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265" t="7639" r="1640" b="4722"/>
            <a:stretch/>
          </p:blipFill>
          <p:spPr>
            <a:xfrm>
              <a:off x="371475" y="952243"/>
              <a:ext cx="11468100" cy="55460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99050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789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116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34</Words>
  <Application>Microsoft Macintosh PowerPoint</Application>
  <PresentationFormat>Widescreen</PresentationFormat>
  <Paragraphs>9</Paragraphs>
  <Slides>72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72</vt:i4>
      </vt:variant>
    </vt:vector>
  </HeadingPairs>
  <TitlesOfParts>
    <vt:vector size="79" baseType="lpstr">
      <vt:lpstr>Arial</vt:lpstr>
      <vt:lpstr>Calibri</vt:lpstr>
      <vt:lpstr>Calibri Light</vt:lpstr>
      <vt:lpstr>Century Gothic</vt:lpstr>
      <vt:lpstr>Garamond</vt:lpstr>
      <vt:lpstr>Office Theme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Once children have understood the concept of hundreds-tens-ones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71</cp:revision>
  <dcterms:created xsi:type="dcterms:W3CDTF">2024-08-27T08:33:34Z</dcterms:created>
  <dcterms:modified xsi:type="dcterms:W3CDTF">2024-12-04T15:33:46Z</dcterms:modified>
</cp:coreProperties>
</file>