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8"/>
  </p:notesMasterIdLst>
  <p:sldIdLst>
    <p:sldId id="289" r:id="rId3"/>
    <p:sldId id="314" r:id="rId4"/>
    <p:sldId id="315" r:id="rId5"/>
    <p:sldId id="294" r:id="rId6"/>
    <p:sldId id="258" r:id="rId7"/>
    <p:sldId id="259" r:id="rId8"/>
    <p:sldId id="260" r:id="rId9"/>
    <p:sldId id="316" r:id="rId10"/>
    <p:sldId id="261" r:id="rId11"/>
    <p:sldId id="317" r:id="rId12"/>
    <p:sldId id="262" r:id="rId13"/>
    <p:sldId id="263" r:id="rId14"/>
    <p:sldId id="264" r:id="rId15"/>
    <p:sldId id="320" r:id="rId16"/>
    <p:sldId id="299" r:id="rId17"/>
    <p:sldId id="300" r:id="rId18"/>
    <p:sldId id="265" r:id="rId19"/>
    <p:sldId id="301" r:id="rId20"/>
    <p:sldId id="266" r:id="rId21"/>
    <p:sldId id="267" r:id="rId22"/>
    <p:sldId id="268" r:id="rId23"/>
    <p:sldId id="269" r:id="rId24"/>
    <p:sldId id="270" r:id="rId25"/>
    <p:sldId id="302" r:id="rId26"/>
    <p:sldId id="271" r:id="rId27"/>
    <p:sldId id="272" r:id="rId28"/>
    <p:sldId id="273" r:id="rId29"/>
    <p:sldId id="274" r:id="rId30"/>
    <p:sldId id="275" r:id="rId31"/>
    <p:sldId id="303" r:id="rId32"/>
    <p:sldId id="276" r:id="rId33"/>
    <p:sldId id="318" r:id="rId34"/>
    <p:sldId id="277" r:id="rId35"/>
    <p:sldId id="278" r:id="rId36"/>
    <p:sldId id="279" r:id="rId37"/>
    <p:sldId id="280" r:id="rId38"/>
    <p:sldId id="281" r:id="rId39"/>
    <p:sldId id="282" r:id="rId40"/>
    <p:sldId id="308" r:id="rId41"/>
    <p:sldId id="309" r:id="rId42"/>
    <p:sldId id="310" r:id="rId43"/>
    <p:sldId id="311" r:id="rId44"/>
    <p:sldId id="312" r:id="rId45"/>
    <p:sldId id="313" r:id="rId46"/>
    <p:sldId id="283" r:id="rId4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136" y="-104"/>
      </p:cViewPr>
      <p:guideLst>
        <p:guide orient="horz" pos="2160"/>
        <p:guide pos="3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34E45-B793-4F4E-AC40-6DDB13AADDD4}" type="datetimeFigureOut">
              <a:rPr lang="en-US" smtClean="0"/>
              <a:t>9/3/18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AD109-7C97-4486-98FB-503D84A7C8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E3D137-3DC4-43AE-AA50-ECB391AE4684}" type="slidenum">
              <a:rPr lang="en-US"/>
              <a:pPr/>
              <a:t>39</a:t>
            </a:fld>
            <a:endParaRPr lang="en-US"/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54088" y="695325"/>
            <a:ext cx="4949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53C73D-54A6-448B-9658-C0647B430083}" type="slidenum">
              <a:rPr lang="en-US"/>
              <a:pPr/>
              <a:t>40</a:t>
            </a:fld>
            <a:endParaRPr lang="en-US"/>
          </a:p>
        </p:txBody>
      </p:sp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54088" y="695325"/>
            <a:ext cx="4949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F4FFD1-E807-424C-8B74-3B8A479ED15B}" type="slidenum">
              <a:rPr lang="en-US"/>
              <a:pPr/>
              <a:t>41</a:t>
            </a:fld>
            <a:endParaRPr lang="en-US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54088" y="695325"/>
            <a:ext cx="4949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9FA3CA-96EF-4DA0-A7A2-205FD10F5559}" type="slidenum">
              <a:rPr lang="en-US"/>
              <a:pPr/>
              <a:t>42</a:t>
            </a:fld>
            <a:endParaRPr lang="en-US"/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54088" y="695325"/>
            <a:ext cx="4949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2F41CC5-3D1D-46F5-9805-FF18E1CC001A}" type="slidenum">
              <a:rPr lang="en-US"/>
              <a:pPr/>
              <a:t>43</a:t>
            </a:fld>
            <a:endParaRPr lang="en-US"/>
          </a:p>
        </p:txBody>
      </p:sp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54088" y="695325"/>
            <a:ext cx="4949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AA20F0-AE6E-45EA-86DC-8C0B61AF84E3}" type="slidenum">
              <a:rPr lang="en-US"/>
              <a:pPr/>
              <a:t>44</a:t>
            </a:fld>
            <a:endParaRPr lang="en-US"/>
          </a:p>
        </p:txBody>
      </p:sp>
      <p:sp>
        <p:nvSpPr>
          <p:cNvPr id="20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54088" y="695325"/>
            <a:ext cx="4949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1" y="213044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7" y="3886200"/>
            <a:ext cx="69342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7" y="440692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7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7" y="1600206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5" y="1600206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7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7"/>
            <a:ext cx="437859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70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5" y="27307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8" y="4800621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8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8" y="5367359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5" y="274660"/>
            <a:ext cx="222885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7" y="274660"/>
            <a:ext cx="652145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88" y="2130529"/>
            <a:ext cx="8418555" cy="14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95816" y="6355599"/>
            <a:ext cx="2309880" cy="36276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6/21/18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>
          <a:xfrm>
            <a:off x="7098839" y="6355599"/>
            <a:ext cx="2309880" cy="362766"/>
          </a:xfrm>
        </p:spPr>
        <p:txBody>
          <a:bodyPr/>
          <a:lstStyle>
            <a:lvl1pPr>
              <a:defRPr/>
            </a:lvl1pPr>
          </a:lstStyle>
          <a:p>
            <a:fld id="{E4915F27-93C1-44B5-8408-F836DE2B38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12281" y="1997846"/>
            <a:ext cx="10036108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6271009" y="-893839"/>
            <a:ext cx="985797" cy="6552147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853535" y="-970104"/>
            <a:ext cx="6106303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108059" y="2961460"/>
            <a:ext cx="81809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762997" y="4704801"/>
            <a:ext cx="69342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4366314" y="-2717826"/>
            <a:ext cx="1450260" cy="96291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654560" y="1540210"/>
            <a:ext cx="1040884" cy="7729381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853535" y="-970104"/>
            <a:ext cx="6106303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6272477" y="-183608"/>
            <a:ext cx="967012" cy="6532877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450097" y="-384654"/>
            <a:ext cx="1788669" cy="9556259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677467" y="400386"/>
            <a:ext cx="932370" cy="5737995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6132924" y="-184697"/>
            <a:ext cx="962833" cy="684686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951167" y="198711"/>
            <a:ext cx="552099" cy="5530224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8113408" y="1742588"/>
            <a:ext cx="528237" cy="319428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352935" y="3564662"/>
            <a:ext cx="7934407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90714" y="836686"/>
            <a:ext cx="4250687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762997" y="4990824"/>
            <a:ext cx="69342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738560" y="1479555"/>
            <a:ext cx="1100209" cy="8780113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759861" y="-831319"/>
            <a:ext cx="2008191" cy="10036108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961104" y="5303003"/>
            <a:ext cx="7479876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019033" y="-981635"/>
            <a:ext cx="475708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614301" y="2032451"/>
            <a:ext cx="809714" cy="282485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911885" y="2097651"/>
            <a:ext cx="699135" cy="2721982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439135" y="3307334"/>
            <a:ext cx="379174" cy="1307990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50165" y="3389654"/>
            <a:ext cx="825734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4366314" y="-2717826"/>
            <a:ext cx="1450260" cy="96291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7518" y="3024188"/>
            <a:ext cx="39624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235" y="3024188"/>
            <a:ext cx="39624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4366314" y="-2717826"/>
            <a:ext cx="1450260" cy="96291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2187" y="2895601"/>
            <a:ext cx="39624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2187" y="3657601"/>
            <a:ext cx="39624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71515" y="2895601"/>
            <a:ext cx="39624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71515" y="3657601"/>
            <a:ext cx="39624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4366314" y="-2717826"/>
            <a:ext cx="1450260" cy="96291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97273" y="1447800"/>
            <a:ext cx="4060428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49" y="1676400"/>
            <a:ext cx="371475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0163" y="990600"/>
            <a:ext cx="4613087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7850" y="2850776"/>
            <a:ext cx="371475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906" y="2476500"/>
            <a:ext cx="9886188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906" y="2476500"/>
            <a:ext cx="9886188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1026" y="990600"/>
            <a:ext cx="4281068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48816" y="1321671"/>
            <a:ext cx="4012570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51026" y="2547938"/>
            <a:ext cx="4281068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906" y="3810000"/>
            <a:ext cx="9886188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607975" y="921379"/>
            <a:ext cx="4690051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2668" y="5105400"/>
            <a:ext cx="8360664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87" y="4444533"/>
            <a:ext cx="835990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906" y="3810000"/>
            <a:ext cx="9886188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664097" y="997812"/>
            <a:ext cx="4690051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2668" y="5105400"/>
            <a:ext cx="8360664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87" y="4444533"/>
            <a:ext cx="835990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89382" y="946831"/>
            <a:ext cx="4690051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4366314" y="-2717826"/>
            <a:ext cx="1450260" cy="96291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907567" y="443753"/>
            <a:ext cx="1663377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28102" y="914400"/>
            <a:ext cx="156514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2187" y="1183341"/>
            <a:ext cx="6613610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6.xml"/><Relationship Id="rId15" Type="http://schemas.openxmlformats.org/officeDocument/2006/relationships/theme" Target="../theme/theme2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7" y="274639"/>
            <a:ext cx="89154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7" y="1600206"/>
            <a:ext cx="89154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7" y="6356372"/>
            <a:ext cx="2311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1" y="635637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7" y="6356372"/>
            <a:ext cx="2311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620933" y="-607194"/>
            <a:ext cx="8193741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2187" y="1371600"/>
            <a:ext cx="835990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2187" y="3012142"/>
            <a:ext cx="835990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460" y="300690"/>
            <a:ext cx="2971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FF9C9514-AFC3-4ABC-9094-E38F225AF40A}" type="datetimeFigureOut">
              <a:rPr lang="en-US" smtClean="0"/>
              <a:pPr/>
              <a:t>9/3/18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550" y="116541"/>
            <a:ext cx="2971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50" y="605491"/>
            <a:ext cx="1501378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40F848C-062E-4C20-8CED-3D346F85C14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file://localhost/Users/swati/Desktop/%20my%20documents/%20ALL%20MY%20WORKSHOPS/a%20to%20z%20of%20managing%20your%20child's%20behv/1.%20VID-20180420-WA0008.mp4" TargetMode="External"/><Relationship Id="rId2" Type="http://schemas.openxmlformats.org/officeDocument/2006/relationships/video" Target="file://localhost/Users/swati/Desktop/%20my%20documents/%20ALL%20MY%20WORKSHOPS/a%20to%20z%20of%20managing%20your%20child's%20behv/1.%20VID-20180420-WA0008.mp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file://localhost/Users/swati/Desktop/%20my%20documents/%20ALL%20MY%20WORKSHOPS/%20ECA%20/%20pune%20edufest/%20teacher%20training-%20edufest/a%20to%20z%20of%20managing%20your%20child's%20behv/2.%20Fun%20with%20Hoola%20hoop.mov" TargetMode="External"/><Relationship Id="rId2" Type="http://schemas.openxmlformats.org/officeDocument/2006/relationships/video" Target="file://localhost/Users/swati/Desktop/%20my%20documents/%20ALL%20MY%20WORKSHOPS/%20ECA%20/%20pune%20edufest/%20teacher%20training-%20edufest/a%20to%20z%20of%20managing%20your%20child's%20behv/2.%20Fun%20with%20Hoola%20hoop.mov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file://localhost/Users/swati/Desktop/%20my%20documents/%20ALL%20MY%20WORKSHOPS/%20ECA%20/%20pune%20edufest/%20teacher%20training-%20edufest/a%20to%20z%20of%20managing%20your%20child's%20behv/3.%20Children%20Walking%20on%20line.mov" TargetMode="External"/><Relationship Id="rId2" Type="http://schemas.openxmlformats.org/officeDocument/2006/relationships/video" Target="file://localhost/Users/swati/Desktop/%20my%20documents/%20ALL%20MY%20WORKSHOPS/%20ECA%20/%20pune%20edufest/%20teacher%20training-%20edufest/a%20to%20z%20of%20managing%20your%20child's%20behv/3.%20Children%20Walking%20on%20line.mov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file://localhost/Users/swati/Desktop/%20my%20documents/%20ALL%20MY%20WORKSHOPS/%20ECA%20/%20pune%20edufest/%20teacher%20training-%20edufest/a%20to%20z%20of%20managing%20your%20child's%20behv/4.%20stepping%20on%20footsteps-%20thinking%20and%20logic.mp4" TargetMode="External"/><Relationship Id="rId2" Type="http://schemas.openxmlformats.org/officeDocument/2006/relationships/video" Target="file://localhost/Users/swati/Desktop/%20my%20documents/%20ALL%20MY%20WORKSHOPS/%20ECA%20/%20pune%20edufest/%20teacher%20training-%20edufest/a%20to%20z%20of%20managing%20your%20child's%20behv/4.%20stepping%20on%20footsteps-%20thinking%20and%20logic.mp4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file://localhost/Users/swati/Desktop/%20my%20documents/%20ALL%20MY%20WORKSHOPS/%20ECA%20/%20pune%20edufest/%20teacher%20training-%20edufest/a%20to%20z%20of%20managing%20your%20child's%20behv/5.%20laying%20the%20table%20with%20visual%20cues%20and%20not%20verbal%20cues.mp4" TargetMode="External"/><Relationship Id="rId2" Type="http://schemas.openxmlformats.org/officeDocument/2006/relationships/video" Target="file://localhost/Users/swati/Desktop/%20my%20documents/%20ALL%20MY%20WORKSHOPS/%20ECA%20/%20pune%20edufest/%20teacher%20training-%20edufest/a%20to%20z%20of%20managing%20your%20child's%20behv/5.%20laying%20the%20table%20with%20visual%20cues%20and%20not%20verbal%20cues.mp4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7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8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From discipline to </a:t>
            </a:r>
            <a:r>
              <a:rPr lang="en-US" dirty="0" err="1" smtClean="0"/>
              <a:t>behaviour</a:t>
            </a:r>
            <a:r>
              <a:rPr lang="en-US" dirty="0" smtClean="0"/>
              <a:t> management in the early years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SWATI POPAT VATS</a:t>
            </a:r>
          </a:p>
          <a:p>
            <a:r>
              <a:rPr lang="en-US" dirty="0" smtClean="0"/>
              <a:t>GLOBAL EDUCATOR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39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55700" y="2209809"/>
            <a:ext cx="77597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3200" b="1" dirty="0" err="1"/>
              <a:t>Behaviour</a:t>
            </a:r>
            <a:r>
              <a:rPr lang="en-US" sz="3200" b="1" dirty="0"/>
              <a:t> has a cause. </a:t>
            </a:r>
            <a:r>
              <a:rPr lang="en-US" sz="3200" b="1" dirty="0" smtClean="0"/>
              <a:t>When </a:t>
            </a:r>
            <a:r>
              <a:rPr lang="en-US" sz="3200" b="1" dirty="0"/>
              <a:t>you can get to the root of what is driving the </a:t>
            </a:r>
            <a:r>
              <a:rPr lang="en-US" sz="3200" b="1" dirty="0" err="1"/>
              <a:t>behaviour</a:t>
            </a:r>
            <a:r>
              <a:rPr lang="en-US" sz="3200" b="1" dirty="0"/>
              <a:t>, you can then begin to teach a child a better way.</a:t>
            </a:r>
          </a:p>
        </p:txBody>
      </p:sp>
      <p:sp>
        <p:nvSpPr>
          <p:cNvPr id="8" name="Rectangle 7"/>
          <p:cNvSpPr/>
          <p:nvPr/>
        </p:nvSpPr>
        <p:spPr>
          <a:xfrm>
            <a:off x="908050" y="1981200"/>
            <a:ext cx="8337550" cy="243840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53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5500" y="990607"/>
            <a:ext cx="83375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All Children have basic emotional needs: to feel loved, secure, wanted and valued</a:t>
            </a:r>
            <a:r>
              <a:rPr lang="en-US" sz="3200" b="1" dirty="0" smtClean="0"/>
              <a:t>.</a:t>
            </a:r>
          </a:p>
          <a:p>
            <a:r>
              <a:rPr lang="en-US" sz="3200" b="1" dirty="0" smtClean="0"/>
              <a:t> </a:t>
            </a:r>
          </a:p>
          <a:p>
            <a:r>
              <a:rPr lang="en-US" sz="3200" b="1" dirty="0" smtClean="0"/>
              <a:t>The </a:t>
            </a:r>
            <a:r>
              <a:rPr lang="en-US" sz="3200" b="1" dirty="0"/>
              <a:t>purpose of discipline is to ensure the safety of all children and to encourage respect for others and for property. </a:t>
            </a:r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3200" b="1" dirty="0" smtClean="0"/>
              <a:t>Insisting </a:t>
            </a:r>
            <a:r>
              <a:rPr lang="en-US" sz="3200" b="1" dirty="0"/>
              <a:t>on good </a:t>
            </a:r>
            <a:r>
              <a:rPr lang="en-US" sz="3200" b="1" dirty="0" err="1"/>
              <a:t>behaviour</a:t>
            </a:r>
            <a:r>
              <a:rPr lang="en-US" sz="3200" b="1" dirty="0"/>
              <a:t> shows that </a:t>
            </a:r>
            <a:r>
              <a:rPr lang="en-US" sz="3200" b="1" dirty="0" smtClean="0"/>
              <a:t>you </a:t>
            </a:r>
            <a:r>
              <a:rPr lang="en-US" sz="3200" b="1" dirty="0"/>
              <a:t>care.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742950" y="1066800"/>
            <a:ext cx="8337550" cy="106680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2950" y="2514600"/>
            <a:ext cx="8337550" cy="152400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42950" y="4343400"/>
            <a:ext cx="8337550" cy="12192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4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4768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825500" y="1295405"/>
            <a:ext cx="84201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Count to 10.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Ask someone for a hug.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Take a deep breath (or several).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Assess the situation: how much does this really matter? Will this matter tomorrow or next year?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Use family members as allies with challenging children.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When you feel overly stressed, get help.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Try to see the humor in it all. Someday you may write a best seller about all that you have experienced!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2950" y="687318"/>
            <a:ext cx="84201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Coping Tips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2950" y="1371600"/>
            <a:ext cx="8420100" cy="495300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09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742950" y="1295400"/>
            <a:ext cx="842010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“Stop hitting!”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“Don’t stand up during circle time.”	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“Don’t throw the books!”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“How many times d I have to ask you to clean up?”	 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“Don’t </a:t>
            </a:r>
            <a:r>
              <a:rPr kumimoji="0" lang="en-US" sz="2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colour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on the table!”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CC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“Don’t yell!”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CC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“Don’t run!”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“Don’t take this toy!” 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3333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“Don’t you remember how to line up?”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“Don’t touch.”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6633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“Don’t talk to me that way!”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99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“You are not playing nicely together.” 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2950" y="687318"/>
            <a:ext cx="84201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Don’t Say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222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3800" b="1" smtClean="0">
                <a:ea typeface="굴림" charset="0"/>
                <a:cs typeface="굴림" charset="0"/>
              </a:rPr>
              <a:t>GAMES THAT DEVELOP IMPULSE CONTROL</a:t>
            </a:r>
            <a:endParaRPr lang="en-US" sz="3800" b="1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ko-KR" b="1" dirty="0" smtClean="0">
                <a:ea typeface="굴림" charset="0"/>
                <a:cs typeface="굴림" charset="0"/>
              </a:rPr>
              <a:t>Traditional games: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ko-KR" dirty="0" smtClean="0">
              <a:ea typeface="굴림" charset="0"/>
              <a:cs typeface="굴림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dirty="0" smtClean="0">
                <a:ea typeface="굴림" charset="0"/>
                <a:cs typeface="굴림" charset="0"/>
              </a:rPr>
              <a:t>Red Light, Green Light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dirty="0" smtClean="0">
                <a:ea typeface="굴림" charset="0"/>
                <a:cs typeface="굴림" charset="0"/>
              </a:rPr>
              <a:t>Simon Says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dirty="0" smtClean="0">
                <a:ea typeface="굴림" charset="0"/>
                <a:cs typeface="굴림" charset="0"/>
              </a:rPr>
              <a:t>Freeze Tag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ko-KR" dirty="0" smtClean="0">
                <a:ea typeface="굴림" charset="0"/>
                <a:cs typeface="굴림" charset="0"/>
              </a:rPr>
              <a:t>Ready, Set, Go! (child must wait for “Go!”)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0852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 GAMES FOR FOCUS- INDIVIDUAL </a:t>
            </a:r>
            <a:endParaRPr lang="en-US" dirty="0"/>
          </a:p>
        </p:txBody>
      </p:sp>
      <p:pic>
        <p:nvPicPr>
          <p:cNvPr id="4" name="1. VID-20180420-WA0008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29000" y="2719388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57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 GAMES FOR FOCUS- GROUP </a:t>
            </a:r>
            <a:endParaRPr lang="en-US" dirty="0"/>
          </a:p>
        </p:txBody>
      </p:sp>
      <p:pic>
        <p:nvPicPr>
          <p:cNvPr id="4" name="2. Fun with Hoola hoop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29000" y="2719388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297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MOVEMENT- THINKING AND CARING </a:t>
            </a:r>
            <a:endParaRPr lang="en-US" dirty="0"/>
          </a:p>
        </p:txBody>
      </p:sp>
      <p:pic>
        <p:nvPicPr>
          <p:cNvPr id="4" name="3. Children Walking on line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29000" y="2719388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34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 BREAKS OR TRANSITIONS</a:t>
            </a:r>
            <a:endParaRPr lang="en-US" dirty="0"/>
          </a:p>
        </p:txBody>
      </p:sp>
      <p:pic>
        <p:nvPicPr>
          <p:cNvPr id="4" name="4. stepping on footsteps- thinking and logic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29000" y="2719388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89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GIVE THEM TASKS THAT INTEREST</a:t>
            </a:r>
            <a:endParaRPr lang="en-US" dirty="0"/>
          </a:p>
        </p:txBody>
      </p:sp>
      <p:pic>
        <p:nvPicPr>
          <p:cNvPr id="4" name="5. laying the table with visual cues and not verbal cues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29000" y="2719388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88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7938"/>
            <a:ext cx="9921875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2950" y="687319"/>
            <a:ext cx="84201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This Is How We Learn to Share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(Sing to tune of “Mary had a Little Lamb”)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2950" y="1752600"/>
            <a:ext cx="3879850" cy="41148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70450" y="1752600"/>
            <a:ext cx="4292600" cy="41148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742950" y="1820882"/>
            <a:ext cx="3352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This is how we learn to share,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Learn to share, learn to share.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This is how we learn to share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Every day at school.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 can share by taking turns,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Taking turns, taking turns.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 can share by taking turns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Every day at school.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 can share our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favourite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books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Favourite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books,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favourite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books.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 can share our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favourite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books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Every day at school.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00" y="1828800"/>
            <a:ext cx="42926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Add more verses with these ideas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Or let children create their own;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 can share our lunch or snack,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 can share our teacher’s time’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 can share our crayons or glue.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 will share with our friends,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With our friends, with our friends.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 will share with our friends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Every day at school.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531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7938"/>
            <a:ext cx="9921875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79"/>
            <a:ext cx="9906000" cy="685224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79"/>
            <a:ext cx="9906000" cy="685224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79"/>
            <a:ext cx="9906000" cy="685224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79"/>
            <a:ext cx="9906000" cy="685224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79"/>
            <a:ext cx="9906000" cy="685224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79"/>
            <a:ext cx="9906000" cy="685224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7938"/>
            <a:ext cx="9921876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415</Words>
  <Application>Microsoft Macintosh PowerPoint</Application>
  <PresentationFormat>A4 Paper (210x297 mm)</PresentationFormat>
  <Paragraphs>75</Paragraphs>
  <Slides>45</Slides>
  <Notes>6</Notes>
  <HiddenSlides>0</HiddenSlides>
  <MMClips>5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Office Theme</vt:lpstr>
      <vt:lpstr>Sky</vt:lpstr>
      <vt:lpstr>From discipline to behaviour management in the early years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GAMES THAT DEVELOP IMPULSE CONTROL</vt:lpstr>
      <vt:lpstr>PLAY GAMES FOR FOCUS- INDIVIDUAL </vt:lpstr>
      <vt:lpstr>PLAY GAMES FOR FOCUS- GROUP </vt:lpstr>
      <vt:lpstr>PowerPoint Presentation</vt:lpstr>
      <vt:lpstr>MOVEMENT- THINKING AND CARING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BRAIN BREAKS OR TRANSITIONS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GIVE THEM TASKS THAT INTEREST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justin</dc:creator>
  <cp:lastModifiedBy>Swati</cp:lastModifiedBy>
  <cp:revision>19</cp:revision>
  <dcterms:created xsi:type="dcterms:W3CDTF">2013-02-21T12:00:41Z</dcterms:created>
  <dcterms:modified xsi:type="dcterms:W3CDTF">2018-09-03T14:29:27Z</dcterms:modified>
</cp:coreProperties>
</file>