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3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72011"/>
            <a:ext cx="9144000" cy="270594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82310"/>
            <a:ext cx="9144000" cy="187653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89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71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937704"/>
            <a:ext cx="10515600" cy="323310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201392"/>
            <a:ext cx="10515600" cy="170021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49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69042"/>
            <a:ext cx="518160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069042"/>
            <a:ext cx="518160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5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13809"/>
            <a:ext cx="1051560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905318"/>
            <a:ext cx="5157787" cy="9337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39085"/>
            <a:ext cx="5157787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905318"/>
            <a:ext cx="5183188" cy="9337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39085"/>
            <a:ext cx="5183188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3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9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32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518160"/>
            <a:ext cx="3932237" cy="18135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119082"/>
            <a:ext cx="6172200" cy="55234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331720"/>
            <a:ext cx="3932237" cy="4319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275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518160"/>
            <a:ext cx="3932237" cy="18135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119082"/>
            <a:ext cx="6172200" cy="552344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331720"/>
            <a:ext cx="3932237" cy="4319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50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5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3808"/>
            <a:ext cx="2628900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3808"/>
            <a:ext cx="7734300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5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13809"/>
            <a:ext cx="1051560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69042"/>
            <a:ext cx="1051560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7203864"/>
            <a:ext cx="27432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878D9-D855-4FD5-B0F8-831CCDED3563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7203864"/>
            <a:ext cx="41148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7203864"/>
            <a:ext cx="27432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3659A-C1BF-4EC7-8D51-FC87CCB5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94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0A6DD1-5E10-8B08-3CFC-1A1FC680B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36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A70980-8A15-A53B-2CE5-3F646F7B8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28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3F347E-6433-C706-47AB-8BED08770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27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D9E7F8-50A2-5FBD-B60F-B5DF18BD1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B307D3-249F-F7AA-558C-20BD26F3E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94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F54C09-9D67-34C9-A065-7BBFE01A1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4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049FEA-D568-705A-0596-8EF3C0575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603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48C4D3-5E05-833C-92D1-C9AC27147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36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4FC15E-1958-0E1A-20E7-DB4827B4C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52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246F43-F908-E992-CFB7-60905E7D2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430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BA6B6A-1351-47F9-D7A4-5979E12F9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55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A8CC09-0395-11C6-79ED-EC9BF3D93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434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BC52AD-D252-AF37-B83B-480B54F51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53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674640-B2C9-48FB-CB25-E68F3D253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554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C63A16-7BCD-AB13-6C5F-0DAA81F82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443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36F4CC-DB25-BF9C-69D5-65B3DACF0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78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B0B51A-3EC7-644A-7FFC-678CD2F49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24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D0F05E-DF55-A7AB-5965-4C6ED9BF8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77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A27AEA-D7AE-AB91-B3FF-AC2AC0AD4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25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5CC820-31A6-0473-A774-DEB8D96DB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" y="0"/>
            <a:ext cx="1217738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12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BA4CED-D56E-10BA-CA42-4A305FE8F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42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E9B262-6CC1-940A-4693-4F6A29E6A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96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F9D5C7-B19A-7427-5340-A3796EFCF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10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F3D1BB-0D82-39BA-BE2B-1F49000C5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64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61E1FE-413C-5A2C-B283-EFA43C41D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77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A61562-0A5A-6E41-204F-606FD0EF9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2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76F65-CFA0-AC76-1B6E-225BE24B8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29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A86995-B431-C3D6-8200-F620B516F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27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CDB3E0-C27B-0700-1EC7-ED60DE540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57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C2F154-B8BD-FA1D-87B3-80FE0687B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540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7904DE-856E-A657-2825-1A9695F70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34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A57E9F-BFAF-98D1-03BE-FBAB0AC08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85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AC5BDC-9AF5-3E88-0814-B7FE9C6B0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3108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8F9F31-B622-C548-D72D-9FB990B72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177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2781F3-55FB-1D01-E736-5DA8C724E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731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EAA8C8-FD6A-2963-9A90-16DB1E157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64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8AD8E0-4239-5847-D01E-EF03812E9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" y="0"/>
            <a:ext cx="1218376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47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0F1FFD-2E0C-090F-DD2B-25C598980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077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8A4C1E-D025-283D-648E-A0EED762F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580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DCD90C-2358-3667-50B3-46084713E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70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78ECAF-D21F-B731-B59C-4C3D5A029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203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054142-32B9-EB1A-292D-4BD701708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09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</TotalTime>
  <Words>0</Words>
  <Application>Microsoft Office PowerPoint</Application>
  <PresentationFormat>Custom</PresentationFormat>
  <Paragraphs>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</cp:revision>
  <dcterms:created xsi:type="dcterms:W3CDTF">2023-06-20T05:36:39Z</dcterms:created>
  <dcterms:modified xsi:type="dcterms:W3CDTF">2023-08-24T05:23:29Z</dcterms:modified>
</cp:coreProperties>
</file>