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Lst>
  <p:notesMasterIdLst>
    <p:notesMasterId r:id="rId41"/>
  </p:notes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5" r:id="rId21"/>
    <p:sldId id="276" r:id="rId22"/>
    <p:sldId id="277"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1"/>
  </p:normalViewPr>
  <p:slideViewPr>
    <p:cSldViewPr snapToGrid="0" snapToObjects="1">
      <p:cViewPr varScale="1">
        <p:scale>
          <a:sx n="107" d="100"/>
          <a:sy n="107" d="100"/>
        </p:scale>
        <p:origin x="1760"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ECB183-B581-9C47-94F6-B90D216FA192}" type="datetimeFigureOut">
              <a:rPr lang="en-US" smtClean="0"/>
              <a:t>9/22/25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C77063-21A4-A048-B253-7961752BDA9B}" type="slidenum">
              <a:rPr lang="en-US" smtClean="0"/>
              <a:t>‹#›</a:t>
            </a:fld>
            <a:endParaRPr lang="en-US"/>
          </a:p>
        </p:txBody>
      </p:sp>
    </p:spTree>
    <p:extLst>
      <p:ext uri="{BB962C8B-B14F-4D97-AF65-F5344CB8AC3E}">
        <p14:creationId xmlns:p14="http://schemas.microsoft.com/office/powerpoint/2010/main" val="27970506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66EF614-1734-5247-BB9A-C82BE412A563}" type="slidenum">
              <a:rPr lang="en-US" sz="1200"/>
              <a:pPr eaLnBrk="1" hangingPunct="1"/>
              <a:t>21</a:t>
            </a:fld>
            <a:endParaRPr lang="en-US" sz="1200"/>
          </a:p>
        </p:txBody>
      </p:sp>
      <p:sp>
        <p:nvSpPr>
          <p:cNvPr id="614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46614415-24AA-E84B-A4A0-5DCE26D5DF06}" type="slidenum">
              <a:rPr lang="en-US" sz="1200">
                <a:latin typeface="Calibri" charset="0"/>
                <a:cs typeface="Arial" charset="0"/>
              </a:rPr>
              <a:pPr algn="r" eaLnBrk="1" hangingPunct="1"/>
              <a:t>21</a:t>
            </a:fld>
            <a:endParaRPr lang="en-US" sz="1200">
              <a:latin typeface="Calibri" charset="0"/>
              <a:cs typeface="Arial" charset="0"/>
            </a:endParaRPr>
          </a:p>
        </p:txBody>
      </p:sp>
      <p:sp>
        <p:nvSpPr>
          <p:cNvPr id="61443" name="Rectangle 2"/>
          <p:cNvSpPr>
            <a:spLocks noGrp="1" noRot="1" noChangeAspect="1" noChangeArrowheads="1" noTextEdit="1"/>
          </p:cNvSpPr>
          <p:nvPr>
            <p:ph type="sldImg"/>
          </p:nvPr>
        </p:nvSpPr>
        <p:spPr bwMode="auto">
          <a:xfrm>
            <a:off x="1146175"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144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553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Change heading to Simple Stress or Toxic Stress and Trauma</a:t>
            </a:r>
          </a:p>
          <a:p>
            <a:pPr eaLnBrk="1" hangingPunct="1"/>
            <a:r>
              <a:rPr lang="en-US">
                <a:latin typeface="Calibri" charset="0"/>
              </a:rPr>
              <a:t>Make the brain better looking, remove watering can, put the headings in such a way it can be read</a:t>
            </a:r>
          </a:p>
          <a:p>
            <a:pPr eaLnBrk="1" hangingPunct="1"/>
            <a:r>
              <a:rPr lang="en-US">
                <a:latin typeface="Calibri" charset="0"/>
              </a:rPr>
              <a:t>The brain on the right, make it smaller and wrinkly as if shrivelled and make an impact like a dent where it hits the brain, on the hammer write toxic stress and under the brain wirte- threats, screaming, shouting, shaming, comparing, lack of attention</a:t>
            </a:r>
          </a:p>
        </p:txBody>
      </p:sp>
      <p:sp>
        <p:nvSpPr>
          <p:cNvPr id="6553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B681852-9DAD-C94F-81FD-6A5C0F8317C1}" type="slidenum">
              <a:rPr lang="en-US" sz="1200"/>
              <a:pPr eaLnBrk="1" hangingPunct="1"/>
              <a:t>23</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Same here, brain should be white so that the connections difference is seen. Babies real,  also in new born only dots, in first year show some lines between the dots and the three years how it is complex connections</a:t>
            </a: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1DF1E4-1937-4D4C-BB74-23D680210240}" type="slidenum">
              <a:rPr lang="en-US" sz="1200"/>
              <a:pPr eaLnBrk="1" hangingPunct="1"/>
              <a:t>29</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Tree>
    <p:extLst>
      <p:ext uri="{BB962C8B-B14F-4D97-AF65-F5344CB8AC3E}">
        <p14:creationId xmlns:p14="http://schemas.microsoft.com/office/powerpoint/2010/main" val="14881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Tree>
    <p:extLst>
      <p:ext uri="{BB962C8B-B14F-4D97-AF65-F5344CB8AC3E}">
        <p14:creationId xmlns:p14="http://schemas.microsoft.com/office/powerpoint/2010/main" val="1271809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Tree>
    <p:extLst>
      <p:ext uri="{BB962C8B-B14F-4D97-AF65-F5344CB8AC3E}">
        <p14:creationId xmlns:p14="http://schemas.microsoft.com/office/powerpoint/2010/main" val="3615674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F2A0EC5-632C-9445-BE29-37809EF7C043}"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DB09-C954-2044-8D40-79F5ABF47A42}" type="slidenum">
              <a:rPr lang="en-US" smtClean="0"/>
              <a:t>‹#›</a:t>
            </a:fld>
            <a:endParaRPr lang="en-US"/>
          </a:p>
        </p:txBody>
      </p:sp>
    </p:spTree>
    <p:extLst>
      <p:ext uri="{BB962C8B-B14F-4D97-AF65-F5344CB8AC3E}">
        <p14:creationId xmlns:p14="http://schemas.microsoft.com/office/powerpoint/2010/main" val="3518454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F2A0EC5-632C-9445-BE29-37809EF7C043}" type="datetimeFigureOut">
              <a:rPr lang="en-US" smtClean="0"/>
              <a:t>9/22/25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5ADB09-C954-2044-8D40-79F5ABF47A42}" type="slidenum">
              <a:rPr lang="en-US" smtClean="0"/>
              <a:t>‹#›</a:t>
            </a:fld>
            <a:endParaRPr lang="en-US"/>
          </a:p>
        </p:txBody>
      </p:sp>
    </p:spTree>
    <p:extLst>
      <p:ext uri="{BB962C8B-B14F-4D97-AF65-F5344CB8AC3E}">
        <p14:creationId xmlns:p14="http://schemas.microsoft.com/office/powerpoint/2010/main" val="160836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F2A0EC5-632C-9445-BE29-37809EF7C043}" type="datetimeFigureOut">
              <a:rPr lang="en-US" smtClean="0"/>
              <a:t>9/22/25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5ADB09-C954-2044-8D40-79F5ABF47A42}" type="slidenum">
              <a:rPr lang="en-US" smtClean="0"/>
              <a:t>‹#›</a:t>
            </a:fld>
            <a:endParaRPr lang="en-US"/>
          </a:p>
        </p:txBody>
      </p:sp>
    </p:spTree>
    <p:extLst>
      <p:ext uri="{BB962C8B-B14F-4D97-AF65-F5344CB8AC3E}">
        <p14:creationId xmlns:p14="http://schemas.microsoft.com/office/powerpoint/2010/main" val="1247770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2A0EC5-632C-9445-BE29-37809EF7C043}" type="datetimeFigureOut">
              <a:rPr lang="en-US" smtClean="0"/>
              <a:t>9/22/25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5ADB09-C954-2044-8D40-79F5ABF47A42}" type="slidenum">
              <a:rPr lang="en-US" smtClean="0"/>
              <a:t>‹#›</a:t>
            </a:fld>
            <a:endParaRPr lang="en-US"/>
          </a:p>
        </p:txBody>
      </p:sp>
    </p:spTree>
    <p:extLst>
      <p:ext uri="{BB962C8B-B14F-4D97-AF65-F5344CB8AC3E}">
        <p14:creationId xmlns:p14="http://schemas.microsoft.com/office/powerpoint/2010/main" val="2224797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2A0EC5-632C-9445-BE29-37809EF7C043}"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DB09-C954-2044-8D40-79F5ABF47A42}" type="slidenum">
              <a:rPr lang="en-US" smtClean="0"/>
              <a:t>‹#›</a:t>
            </a:fld>
            <a:endParaRPr lang="en-US"/>
          </a:p>
        </p:txBody>
      </p:sp>
    </p:spTree>
    <p:extLst>
      <p:ext uri="{BB962C8B-B14F-4D97-AF65-F5344CB8AC3E}">
        <p14:creationId xmlns:p14="http://schemas.microsoft.com/office/powerpoint/2010/main" val="3706741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2A0EC5-632C-9445-BE29-37809EF7C043}"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DB09-C954-2044-8D40-79F5ABF47A42}" type="slidenum">
              <a:rPr lang="en-US" smtClean="0"/>
              <a:t>‹#›</a:t>
            </a:fld>
            <a:endParaRPr lang="en-US"/>
          </a:p>
        </p:txBody>
      </p:sp>
    </p:spTree>
    <p:extLst>
      <p:ext uri="{BB962C8B-B14F-4D97-AF65-F5344CB8AC3E}">
        <p14:creationId xmlns:p14="http://schemas.microsoft.com/office/powerpoint/2010/main" val="2712416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Tree>
    <p:extLst>
      <p:ext uri="{BB962C8B-B14F-4D97-AF65-F5344CB8AC3E}">
        <p14:creationId xmlns:p14="http://schemas.microsoft.com/office/powerpoint/2010/main" val="2238323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Tree>
    <p:extLst>
      <p:ext uri="{BB962C8B-B14F-4D97-AF65-F5344CB8AC3E}">
        <p14:creationId xmlns:p14="http://schemas.microsoft.com/office/powerpoint/2010/main" val="723081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BF2A0EC5-632C-9445-BE29-37809EF7C043}"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BF2A0EC5-632C-9445-BE29-37809EF7C043}" type="datetimeFigureOut">
              <a:rPr lang="en-US" smtClean="0"/>
              <a:t>9/22/25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2A0EC5-632C-9445-BE29-37809EF7C043}" type="datetimeFigureOut">
              <a:rPr lang="en-US" smtClean="0"/>
              <a:t>9/22/25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2A0EC5-632C-9445-BE29-37809EF7C043}" type="datetimeFigureOut">
              <a:rPr lang="en-US" smtClean="0"/>
              <a:t>9/22/25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2A0EC5-632C-9445-BE29-37809EF7C043}"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2A0EC5-632C-9445-BE29-37809EF7C043}"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F2A0EC5-632C-9445-BE29-37809EF7C043}"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BF2A0EC5-632C-9445-BE29-37809EF7C043}" type="datetimeFigureOut">
              <a:rPr lang="en-US" smtClean="0"/>
              <a:t>9/22/25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BF2A0EC5-632C-9445-BE29-37809EF7C043}" type="datetimeFigureOut">
              <a:rPr lang="en-US" smtClean="0"/>
              <a:t>9/22/25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2A0EC5-632C-9445-BE29-37809EF7C043}" type="datetimeFigureOut">
              <a:rPr lang="en-US" smtClean="0"/>
              <a:t>9/22/25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2A0EC5-632C-9445-BE29-37809EF7C043}"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BF2A0EC5-632C-9445-BE29-37809EF7C043}"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DB09-C954-2044-8D40-79F5ABF47A42}"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BF2A0EC5-632C-9445-BE29-37809EF7C043}"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DB09-C954-2044-8D40-79F5ABF47A42}"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BF2A0EC5-632C-9445-BE29-37809EF7C043}" type="datetimeFigureOut">
              <a:rPr lang="en-US" smtClean="0"/>
              <a:t>9/22/25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DB09-C954-2044-8D40-79F5ABF47A42}"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F2A0EC5-632C-9445-BE29-37809EF7C043}" type="datetimeFigureOut">
              <a:rPr lang="en-US" smtClean="0"/>
              <a:t>9/22/25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DB09-C954-2044-8D40-79F5ABF47A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4.png"/><Relationship Id="rId2" Type="http://schemas.openxmlformats.org/officeDocument/2006/relationships/slideLayout" Target="../slideLayouts/slideLayout24.xml"/><Relationship Id="rId16"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2A0EC5-632C-9445-BE29-37809EF7C043}" type="datetimeFigureOut">
              <a:rPr lang="en-US" smtClean="0"/>
              <a:t>9/22/25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5ADB09-C954-2044-8D40-79F5ABF47A42}" type="slidenum">
              <a:rPr lang="en-US" smtClean="0"/>
              <a:t>‹#›</a:t>
            </a:fld>
            <a:endParaRPr lang="en-US"/>
          </a:p>
        </p:txBody>
      </p:sp>
    </p:spTree>
    <p:extLst>
      <p:ext uri="{BB962C8B-B14F-4D97-AF65-F5344CB8AC3E}">
        <p14:creationId xmlns:p14="http://schemas.microsoft.com/office/powerpoint/2010/main" val="166141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BF2A0EC5-632C-9445-BE29-37809EF7C043}" type="datetimeFigureOut">
              <a:rPr lang="en-US" smtClean="0"/>
              <a:t>9/22/25</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825ADB09-C954-2044-8D40-79F5ABF47A42}"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6"/>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BF2A0EC5-632C-9445-BE29-37809EF7C043}" type="datetimeFigureOut">
              <a:rPr lang="en-US" smtClean="0"/>
              <a:t>9/22/25</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825ADB09-C954-2044-8D40-79F5ABF47A42}"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7"/>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7"/>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7"/>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7"/>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jp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685522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914"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38915" name="Picture 4"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73296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6" descr="Back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11"/>
          <p:cNvSpPr/>
          <p:nvPr/>
        </p:nvSpPr>
        <p:spPr>
          <a:xfrm>
            <a:off x="4689475" y="1587500"/>
            <a:ext cx="3867150" cy="4173538"/>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 </a:t>
            </a:r>
            <a:endParaRPr lang="en-IN" dirty="0"/>
          </a:p>
        </p:txBody>
      </p:sp>
      <p:sp>
        <p:nvSpPr>
          <p:cNvPr id="9" name="Rectangle 8"/>
          <p:cNvSpPr/>
          <p:nvPr/>
        </p:nvSpPr>
        <p:spPr>
          <a:xfrm>
            <a:off x="614363" y="1587500"/>
            <a:ext cx="4075112" cy="4173538"/>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 </a:t>
            </a:r>
            <a:endParaRPr lang="en-IN" dirty="0"/>
          </a:p>
        </p:txBody>
      </p:sp>
      <p:sp>
        <p:nvSpPr>
          <p:cNvPr id="6" name="Text Placeholder 5"/>
          <p:cNvSpPr>
            <a:spLocks noGrp="1"/>
          </p:cNvSpPr>
          <p:nvPr>
            <p:ph type="body" idx="1"/>
          </p:nvPr>
        </p:nvSpPr>
        <p:spPr>
          <a:xfrm>
            <a:off x="614363" y="947738"/>
            <a:ext cx="4075112" cy="639762"/>
          </a:xfrm>
          <a:solidFill>
            <a:schemeClr val="accent6">
              <a:lumMod val="75000"/>
            </a:schemeClr>
          </a:solidFill>
        </p:spPr>
        <p:txBody>
          <a:bodyPr>
            <a:normAutofit/>
          </a:bodyPr>
          <a:lstStyle/>
          <a:p>
            <a:pPr algn="ctr">
              <a:defRPr/>
            </a:pPr>
            <a:r>
              <a:rPr lang="en-US" sz="2800" dirty="0">
                <a:solidFill>
                  <a:schemeClr val="bg1"/>
                </a:solidFill>
                <a:cs typeface="+mn-cs"/>
              </a:rPr>
              <a:t>Dob- 18-9-2010</a:t>
            </a:r>
          </a:p>
        </p:txBody>
      </p:sp>
      <p:sp>
        <p:nvSpPr>
          <p:cNvPr id="8" name="Text Placeholder 7"/>
          <p:cNvSpPr>
            <a:spLocks noGrp="1"/>
          </p:cNvSpPr>
          <p:nvPr>
            <p:ph type="body" sz="quarter" idx="3"/>
          </p:nvPr>
        </p:nvSpPr>
        <p:spPr>
          <a:xfrm>
            <a:off x="4689475" y="947738"/>
            <a:ext cx="3867150" cy="639762"/>
          </a:xfrm>
          <a:solidFill>
            <a:schemeClr val="accent3">
              <a:lumMod val="75000"/>
            </a:schemeClr>
          </a:solidFill>
        </p:spPr>
        <p:txBody>
          <a:bodyPr>
            <a:normAutofit/>
          </a:bodyPr>
          <a:lstStyle/>
          <a:p>
            <a:pPr algn="ctr">
              <a:defRPr/>
            </a:pPr>
            <a:r>
              <a:rPr lang="en-US" sz="2800" dirty="0">
                <a:solidFill>
                  <a:schemeClr val="bg1"/>
                </a:solidFill>
                <a:cs typeface="+mn-cs"/>
              </a:rPr>
              <a:t>Dob- 8-3-2010 </a:t>
            </a:r>
          </a:p>
        </p:txBody>
      </p:sp>
      <p:pic>
        <p:nvPicPr>
          <p:cNvPr id="10" name="Content Placeholder 4" descr="Page 3.jpg"/>
          <p:cNvPicPr>
            <a:picLocks noGrp="1" noChangeAspect="1"/>
          </p:cNvPicPr>
          <p:nvPr>
            <p:ph sz="half" idx="2"/>
          </p:nvPr>
        </p:nvPicPr>
        <p:blipFill>
          <a:blip r:embed="rId3" cstate="print"/>
          <a:srcRect l="10654" r="10654"/>
          <a:stretch>
            <a:fillRect/>
          </a:stretch>
        </p:blipFill>
        <p:spPr>
          <a:xfrm>
            <a:off x="760413" y="1841500"/>
            <a:ext cx="3779837" cy="3697288"/>
          </a:xfrm>
          <a:ln w="38100">
            <a:solidFill>
              <a:schemeClr val="tx1">
                <a:lumMod val="95000"/>
                <a:lumOff val="5000"/>
              </a:schemeClr>
            </a:solidFill>
          </a:ln>
        </p:spPr>
      </p:pic>
      <p:pic>
        <p:nvPicPr>
          <p:cNvPr id="11" name="Content Placeholder 3" descr="Page 4.jpg"/>
          <p:cNvPicPr>
            <a:picLocks noGrp="1" noChangeAspect="1"/>
          </p:cNvPicPr>
          <p:nvPr>
            <p:ph sz="quarter" idx="4"/>
          </p:nvPr>
        </p:nvPicPr>
        <p:blipFill>
          <a:blip r:embed="rId4" cstate="print"/>
          <a:srcRect l="11429" r="11429"/>
          <a:stretch>
            <a:fillRect/>
          </a:stretch>
        </p:blipFill>
        <p:spPr>
          <a:xfrm>
            <a:off x="4800600" y="1841500"/>
            <a:ext cx="3598863" cy="3697288"/>
          </a:xfrm>
          <a:ln w="38100">
            <a:solidFill>
              <a:schemeClr val="tx1">
                <a:lumMod val="95000"/>
                <a:lumOff val="5000"/>
              </a:schemeClr>
            </a:solidFill>
          </a:ln>
        </p:spPr>
      </p:pic>
    </p:spTree>
    <p:extLst>
      <p:ext uri="{BB962C8B-B14F-4D97-AF65-F5344CB8AC3E}">
        <p14:creationId xmlns:p14="http://schemas.microsoft.com/office/powerpoint/2010/main" val="401797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6" descr="Back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4689475" y="1966913"/>
            <a:ext cx="3867150" cy="4171950"/>
          </a:xfrm>
          <a:prstGeom prst="rect">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 </a:t>
            </a:r>
            <a:endParaRPr lang="en-IN" dirty="0"/>
          </a:p>
        </p:txBody>
      </p:sp>
      <p:sp>
        <p:nvSpPr>
          <p:cNvPr id="12" name="Rectangle 11"/>
          <p:cNvSpPr/>
          <p:nvPr/>
        </p:nvSpPr>
        <p:spPr>
          <a:xfrm>
            <a:off x="614363" y="1966913"/>
            <a:ext cx="4075112" cy="4171950"/>
          </a:xfrm>
          <a:prstGeom prst="rect">
            <a:avLst/>
          </a:prstGeom>
          <a:solidFill>
            <a:schemeClr val="accent5">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 </a:t>
            </a:r>
            <a:endParaRPr lang="en-IN" dirty="0"/>
          </a:p>
        </p:txBody>
      </p:sp>
      <p:sp>
        <p:nvSpPr>
          <p:cNvPr id="13" name="Text Placeholder 5"/>
          <p:cNvSpPr txBox="1">
            <a:spLocks/>
          </p:cNvSpPr>
          <p:nvPr/>
        </p:nvSpPr>
        <p:spPr>
          <a:xfrm>
            <a:off x="614363" y="1327150"/>
            <a:ext cx="4075112" cy="639763"/>
          </a:xfrm>
          <a:prstGeom prst="rect">
            <a:avLst/>
          </a:prstGeom>
          <a:solidFill>
            <a:schemeClr val="accent5">
              <a:lumMod val="50000"/>
            </a:schemeClr>
          </a:solidFill>
        </p:spPr>
        <p:txBody>
          <a:bodyPr anchor="b">
            <a:normAutofit/>
          </a:bodyPr>
          <a:lstStyle/>
          <a:p>
            <a:pPr algn="ctr">
              <a:defRPr/>
            </a:pPr>
            <a:r>
              <a:rPr lang="en-US" sz="2800" b="1" dirty="0">
                <a:solidFill>
                  <a:schemeClr val="bg1"/>
                </a:solidFill>
                <a:cs typeface="+mn-cs"/>
              </a:rPr>
              <a:t>Dob- 11-1-2010</a:t>
            </a:r>
          </a:p>
        </p:txBody>
      </p:sp>
      <p:sp>
        <p:nvSpPr>
          <p:cNvPr id="14" name="Text Placeholder 7"/>
          <p:cNvSpPr txBox="1">
            <a:spLocks/>
          </p:cNvSpPr>
          <p:nvPr/>
        </p:nvSpPr>
        <p:spPr>
          <a:xfrm>
            <a:off x="4689475" y="1327150"/>
            <a:ext cx="3867150" cy="639763"/>
          </a:xfrm>
          <a:prstGeom prst="rect">
            <a:avLst/>
          </a:prstGeom>
          <a:solidFill>
            <a:schemeClr val="accent1">
              <a:lumMod val="75000"/>
            </a:schemeClr>
          </a:solidFill>
        </p:spPr>
        <p:txBody>
          <a:bodyPr anchor="b">
            <a:normAutofit/>
          </a:bodyPr>
          <a:lstStyle/>
          <a:p>
            <a:pPr algn="ctr">
              <a:defRPr/>
            </a:pPr>
            <a:r>
              <a:rPr lang="en-US" sz="2800" b="1" dirty="0">
                <a:solidFill>
                  <a:schemeClr val="bg1"/>
                </a:solidFill>
                <a:cs typeface="+mn-cs"/>
              </a:rPr>
              <a:t>Dob- 19-1-2010</a:t>
            </a:r>
          </a:p>
        </p:txBody>
      </p:sp>
      <p:sp>
        <p:nvSpPr>
          <p:cNvPr id="40966" name="Title 4"/>
          <p:cNvSpPr>
            <a:spLocks noGrp="1"/>
          </p:cNvSpPr>
          <p:nvPr>
            <p:ph type="title"/>
          </p:nvPr>
        </p:nvSpPr>
        <p:spPr>
          <a:xfrm>
            <a:off x="614363" y="598488"/>
            <a:ext cx="7942262" cy="655637"/>
          </a:xfrm>
          <a:solidFill>
            <a:srgbClr val="C00000"/>
          </a:solidFill>
        </p:spPr>
        <p:txBody>
          <a:bodyPr>
            <a:normAutofit fontScale="90000"/>
          </a:bodyPr>
          <a:lstStyle/>
          <a:p>
            <a:r>
              <a:rPr lang="en-US" b="1">
                <a:solidFill>
                  <a:schemeClr val="bg1"/>
                </a:solidFill>
                <a:latin typeface="Arial" charset="0"/>
              </a:rPr>
              <a:t>Same age?</a:t>
            </a:r>
          </a:p>
        </p:txBody>
      </p:sp>
      <p:pic>
        <p:nvPicPr>
          <p:cNvPr id="10" name="Content Placeholder 3" descr="Page 5.jpg"/>
          <p:cNvPicPr>
            <a:picLocks noGrp="1" noChangeAspect="1"/>
          </p:cNvPicPr>
          <p:nvPr>
            <p:ph sz="half" idx="2"/>
          </p:nvPr>
        </p:nvPicPr>
        <p:blipFill>
          <a:blip r:embed="rId3" cstate="print"/>
          <a:srcRect l="11971" r="11971"/>
          <a:stretch>
            <a:fillRect/>
          </a:stretch>
        </p:blipFill>
        <p:spPr>
          <a:xfrm>
            <a:off x="744538" y="2187575"/>
            <a:ext cx="3827462" cy="3743325"/>
          </a:xfrm>
          <a:ln w="38100">
            <a:solidFill>
              <a:schemeClr val="tx1">
                <a:lumMod val="95000"/>
                <a:lumOff val="5000"/>
              </a:schemeClr>
            </a:solidFill>
          </a:ln>
        </p:spPr>
      </p:pic>
      <p:pic>
        <p:nvPicPr>
          <p:cNvPr id="11" name="Content Placeholder 3" descr="Page 6.jpg"/>
          <p:cNvPicPr>
            <a:picLocks noGrp="1" noChangeAspect="1"/>
          </p:cNvPicPr>
          <p:nvPr>
            <p:ph sz="quarter" idx="4"/>
          </p:nvPr>
        </p:nvPicPr>
        <p:blipFill>
          <a:blip r:embed="rId4" cstate="print"/>
          <a:srcRect l="10749" r="10749"/>
          <a:stretch>
            <a:fillRect/>
          </a:stretch>
        </p:blipFill>
        <p:spPr>
          <a:xfrm>
            <a:off x="4781550" y="2233613"/>
            <a:ext cx="3698875" cy="3616325"/>
          </a:xfrm>
          <a:ln w="38100">
            <a:solidFill>
              <a:schemeClr val="tx1">
                <a:lumMod val="95000"/>
                <a:lumOff val="5000"/>
              </a:schemeClr>
            </a:solidFill>
          </a:ln>
        </p:spPr>
      </p:pic>
    </p:spTree>
    <p:extLst>
      <p:ext uri="{BB962C8B-B14F-4D97-AF65-F5344CB8AC3E}">
        <p14:creationId xmlns:p14="http://schemas.microsoft.com/office/powerpoint/2010/main" val="3670256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a:stretch>
            <a:fillRect/>
          </a:stretch>
        </p:blipFill>
        <p:spPr>
          <a:xfrm>
            <a:off x="0" y="0"/>
            <a:ext cx="9144000" cy="6858000"/>
          </a:xfrm>
          <a:prstGeom prst="rect">
            <a:avLst/>
          </a:prstGeom>
        </p:spPr>
      </p:pic>
      <p:pic>
        <p:nvPicPr>
          <p:cNvPr id="16386" name="Picture 2" descr="C:\Users\ADMIN\Desktop\for purvi\FB_IMG_1432478411791.jpg"/>
          <p:cNvPicPr>
            <a:picLocks noChangeAspect="1" noChangeArrowheads="1"/>
          </p:cNvPicPr>
          <p:nvPr/>
        </p:nvPicPr>
        <p:blipFill>
          <a:blip r:embed="rId3"/>
          <a:srcRect/>
          <a:stretch>
            <a:fillRect/>
          </a:stretch>
        </p:blipFill>
        <p:spPr bwMode="auto">
          <a:xfrm>
            <a:off x="857224" y="642918"/>
            <a:ext cx="7572428" cy="5429288"/>
          </a:xfrm>
          <a:prstGeom prst="rect">
            <a:avLst/>
          </a:prstGeom>
          <a:noFill/>
          <a:ln w="57150">
            <a:solidFill>
              <a:schemeClr val="tx1"/>
            </a:solidFill>
          </a:ln>
        </p:spPr>
      </p:pic>
    </p:spTree>
    <p:extLst>
      <p:ext uri="{BB962C8B-B14F-4D97-AF65-F5344CB8AC3E}">
        <p14:creationId xmlns:p14="http://schemas.microsoft.com/office/powerpoint/2010/main" val="375722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034"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44035" name="Picture 7"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68324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descr="C:\Users\admin\Documents\20140228_154247.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828800" y="207818"/>
            <a:ext cx="5486400" cy="6477000"/>
          </a:xfrm>
          <a:noFill/>
          <a:ln w="76200">
            <a:solidFill>
              <a:srgbClr val="00206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48019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5058"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45059" name="Picture 4"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19434169"/>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6082"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46083" name="Picture 5"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8988685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06"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47107" name="Picture 4"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5893401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0"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48131" name="Picture 43"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82607076"/>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9154"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49155" name="Picture 7"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77514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descr="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13296431"/>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3" descr="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6334119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descr="2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7078250"/>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2" descr="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025617047"/>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298"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55299" name="Picture 4"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32521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6322"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56323" name="Picture 6"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061013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8370"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58371" name="Picture 4"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07933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3" descr="Back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394" name="Picture 2" descr="C:\Users\ADMIN\Desktop\for purvi\FB_IMG_14323872472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0" y="714375"/>
            <a:ext cx="7572375" cy="5429250"/>
          </a:xfrm>
          <a:prstGeom prst="rect">
            <a:avLst/>
          </a:prstGeom>
          <a:noFill/>
          <a:ln w="5715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762931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0418"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60419" name="Picture 9" descr="JUMBO(png).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9126494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2" descr="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420029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3" descr="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23707966"/>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7586"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67587" name="Picture 4"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94633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4763"/>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8610"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68611" name="Picture 14"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43590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4763"/>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9634"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69635" name="Picture 7"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13258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rot="20700000">
            <a:off x="679197" y="3492763"/>
            <a:ext cx="8241719" cy="2211678"/>
          </a:xfrm>
        </p:spPr>
        <p:txBody>
          <a:bodyPr>
            <a:normAutofit/>
          </a:bodyPr>
          <a:lstStyle/>
          <a:p>
            <a:pPr eaLnBrk="1" fontAlgn="auto" hangingPunct="1">
              <a:spcAft>
                <a:spcPts val="0"/>
              </a:spcAft>
              <a:defRPr/>
            </a:pPr>
            <a:r>
              <a:rPr lang="en-US" dirty="0" err="1">
                <a:ea typeface="+mj-ea"/>
                <a:cs typeface="+mj-cs"/>
              </a:rPr>
              <a:t>Emotions.Fairness</a:t>
            </a:r>
            <a:r>
              <a:rPr lang="en-US" dirty="0">
                <a:ea typeface="+mj-ea"/>
                <a:cs typeface="+mj-cs"/>
              </a:rPr>
              <a:t>.</a:t>
            </a:r>
            <a:br>
              <a:rPr lang="en-US" dirty="0">
                <a:ea typeface="+mj-ea"/>
                <a:cs typeface="+mj-cs"/>
              </a:rPr>
            </a:br>
            <a:r>
              <a:rPr lang="en-US" dirty="0" err="1">
                <a:ea typeface="+mj-ea"/>
                <a:cs typeface="+mj-cs"/>
              </a:rPr>
              <a:t>Behaviour</a:t>
            </a:r>
            <a:endParaRPr lang="en-US" dirty="0">
              <a:ea typeface="+mj-ea"/>
              <a:cs typeface="+mj-cs"/>
            </a:endParaRPr>
          </a:p>
        </p:txBody>
      </p:sp>
    </p:spTree>
    <p:extLst>
      <p:ext uri="{BB962C8B-B14F-4D97-AF65-F5344CB8AC3E}">
        <p14:creationId xmlns:p14="http://schemas.microsoft.com/office/powerpoint/2010/main" val="2119926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54754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3" desc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355156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7938"/>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22"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30723" name="Picture 84"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29152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3" descr="23.jpg"/>
          <p:cNvPicPr>
            <a:picLocks noChangeAspect="1"/>
          </p:cNvPicPr>
          <p:nvPr/>
        </p:nvPicPr>
        <p:blipFill>
          <a:blip r:embed="rId2">
            <a:lum bright="-10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73539988"/>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1" descr="24.jpg"/>
          <p:cNvPicPr>
            <a:picLocks noChangeAspect="1"/>
          </p:cNvPicPr>
          <p:nvPr/>
        </p:nvPicPr>
        <p:blipFill>
          <a:blip r:embed="rId2">
            <a:lum bright="-10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91421122"/>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1" descr="25.jpg"/>
          <p:cNvPicPr>
            <a:picLocks noChangeAspect="1"/>
          </p:cNvPicPr>
          <p:nvPr/>
        </p:nvPicPr>
        <p:blipFill>
          <a:blip r:embed="rId2">
            <a:lum bright="-10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74914233"/>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1" descr="26.jpg"/>
          <p:cNvPicPr>
            <a:picLocks noChangeAspect="1"/>
          </p:cNvPicPr>
          <p:nvPr/>
        </p:nvPicPr>
        <p:blipFill>
          <a:blip r:embed="rId2">
            <a:lum bright="-10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07933909"/>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1" descr="27.jpg"/>
          <p:cNvPicPr>
            <a:picLocks noChangeAspect="1"/>
          </p:cNvPicPr>
          <p:nvPr/>
        </p:nvPicPr>
        <p:blipFill>
          <a:blip r:embed="rId2">
            <a:lum bright="-10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52057404"/>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descr="28.jpg"/>
          <p:cNvPicPr>
            <a:picLocks noChangeAspect="1"/>
          </p:cNvPicPr>
          <p:nvPr/>
        </p:nvPicPr>
        <p:blipFill>
          <a:blip r:embed="rId2">
            <a:lum bright="-10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81922802"/>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4763"/>
            <a:ext cx="9159876" cy="687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4754" name="TextBox 8"/>
          <p:cNvSpPr txBox="1">
            <a:spLocks noChangeArrowheads="1"/>
          </p:cNvSpPr>
          <p:nvPr/>
        </p:nvSpPr>
        <p:spPr bwMode="auto">
          <a:xfrm>
            <a:off x="6096000" y="6550025"/>
            <a:ext cx="3048000" cy="307975"/>
          </a:xfrm>
          <a:prstGeom prst="rect">
            <a:avLst/>
          </a:prstGeom>
          <a:solidFill>
            <a:schemeClr val="bg1">
              <a:alpha val="58823"/>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copyright swatipopat@podar.org</a:t>
            </a:r>
          </a:p>
        </p:txBody>
      </p:sp>
      <p:pic>
        <p:nvPicPr>
          <p:cNvPr id="74755" name="Picture 4" descr="JUMBO(pn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75"/>
            <a:ext cx="6508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76996198"/>
      </p:ext>
    </p:extLst>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3.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246</Words>
  <Application>Microsoft Macintosh PowerPoint</Application>
  <PresentationFormat>On-screen Show (4:3)</PresentationFormat>
  <Paragraphs>34</Paragraphs>
  <Slides>37</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37</vt:i4>
      </vt:variant>
    </vt:vector>
  </HeadingPairs>
  <TitlesOfParts>
    <vt:vector size="44" baseType="lpstr">
      <vt:lpstr>Arial</vt:lpstr>
      <vt:lpstr>Arial Narrow</vt:lpstr>
      <vt:lpstr>Arial Rounded MT Bold</vt:lpstr>
      <vt:lpstr>Calibri</vt:lpstr>
      <vt:lpstr>Office Theme</vt:lpstr>
      <vt:lpstr>Horizon</vt:lpstr>
      <vt:lpstr>Sky</vt:lpstr>
      <vt:lpstr>PowerPoint Presentation</vt:lpstr>
      <vt:lpstr>PowerPoint Presentation</vt:lpstr>
      <vt:lpstr>PowerPoint Presentation</vt:lpstr>
      <vt:lpstr>Same 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Emotions.Fairness. Behaviour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Swati</dc:creator>
  <cp:lastModifiedBy>Swati Vats</cp:lastModifiedBy>
  <cp:revision>2</cp:revision>
  <dcterms:created xsi:type="dcterms:W3CDTF">2016-09-15T16:55:54Z</dcterms:created>
  <dcterms:modified xsi:type="dcterms:W3CDTF">2025-09-22T08:36:38Z</dcterms:modified>
</cp:coreProperties>
</file>