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755" r:id="rId2"/>
    <p:sldId id="783" r:id="rId3"/>
    <p:sldId id="784" r:id="rId4"/>
    <p:sldId id="785" r:id="rId5"/>
    <p:sldId id="757" r:id="rId6"/>
    <p:sldId id="758" r:id="rId7"/>
    <p:sldId id="766" r:id="rId8"/>
    <p:sldId id="765" r:id="rId9"/>
    <p:sldId id="780" r:id="rId10"/>
    <p:sldId id="772" r:id="rId11"/>
    <p:sldId id="779" r:id="rId12"/>
    <p:sldId id="774" r:id="rId13"/>
    <p:sldId id="761" r:id="rId14"/>
    <p:sldId id="770" r:id="rId15"/>
    <p:sldId id="777" r:id="rId16"/>
    <p:sldId id="786" r:id="rId17"/>
    <p:sldId id="787" r:id="rId18"/>
    <p:sldId id="788" r:id="rId19"/>
    <p:sldId id="775" r:id="rId20"/>
    <p:sldId id="769" r:id="rId21"/>
    <p:sldId id="771" r:id="rId22"/>
    <p:sldId id="715" r:id="rId23"/>
    <p:sldId id="789" r:id="rId24"/>
    <p:sldId id="790" r:id="rId25"/>
    <p:sldId id="791" r:id="rId26"/>
    <p:sldId id="792" r:id="rId27"/>
    <p:sldId id="793" r:id="rId28"/>
    <p:sldId id="778" r:id="rId29"/>
    <p:sldId id="768" r:id="rId30"/>
    <p:sldId id="593" r:id="rId31"/>
    <p:sldId id="794" r:id="rId32"/>
    <p:sldId id="795" r:id="rId33"/>
    <p:sldId id="796" r:id="rId34"/>
    <p:sldId id="688" r:id="rId35"/>
    <p:sldId id="781" r:id="rId36"/>
    <p:sldId id="585" r:id="rId37"/>
    <p:sldId id="582" r:id="rId38"/>
    <p:sldId id="591" r:id="rId39"/>
    <p:sldId id="583" r:id="rId40"/>
    <p:sldId id="592" r:id="rId41"/>
    <p:sldId id="584" r:id="rId42"/>
    <p:sldId id="587" r:id="rId43"/>
    <p:sldId id="588" r:id="rId44"/>
    <p:sldId id="589" r:id="rId45"/>
    <p:sldId id="590" r:id="rId46"/>
    <p:sldId id="283" r:id="rId47"/>
    <p:sldId id="287" r:id="rId48"/>
    <p:sldId id="288" r:id="rId49"/>
    <p:sldId id="594" r:id="rId50"/>
    <p:sldId id="586" r:id="rId51"/>
    <p:sldId id="797" r:id="rId52"/>
    <p:sldId id="763" r:id="rId53"/>
    <p:sldId id="782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5884"/>
  </p:normalViewPr>
  <p:slideViewPr>
    <p:cSldViewPr snapToGrid="0">
      <p:cViewPr varScale="1">
        <p:scale>
          <a:sx n="104" d="100"/>
          <a:sy n="104" d="100"/>
        </p:scale>
        <p:origin x="114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496FA-DE2E-1358-291E-A30FE10740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B5FD34-019B-0946-26B9-CB25CC0E51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DC082C-9B51-8F0E-9E0D-86AC76DA5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E54DC-D2C8-E848-879A-C26B40738214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347B4B-6EDE-9CE6-E5E6-09DF9AE56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394A03-790C-A11A-8B26-D6104E619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CF931-A441-504C-B272-01913C23C7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40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7A9B7-9933-4071-7AA6-483D75011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8D651-899F-28C0-DF1F-0AAECB9F22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85B378-8920-FA52-641C-7312C1776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E54DC-D2C8-E848-879A-C26B40738214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451772-7210-4F1F-C1F7-E170E8DB8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921729-17E5-60A4-4A7C-50CF97339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CF931-A441-504C-B272-01913C23C7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959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02213-2908-C15E-301A-671F05894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E5CC64-50F2-447C-B46F-A27D0631AA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808F94-5719-1E3A-F298-5FD209D0D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E54DC-D2C8-E848-879A-C26B40738214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257A7B-FCB7-BE5A-0FC3-4217C8990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95C7E1-654E-9E29-7C2A-DC8D95208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CF931-A441-504C-B272-01913C23C7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756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03DF6-C65E-4F50-73B4-B14EF4476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7ED1C9-1B06-AF26-E2DA-D0C9CD9D81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90065A-938A-B4CF-920A-896C29C73F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75B670-95C3-BA08-5B76-B76A52DC7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E54DC-D2C8-E848-879A-C26B40738214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D7DB36-A566-BBEF-526A-5FF3F21A9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42F7AE-7EA9-0C11-6DDC-BA675D91C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CF931-A441-504C-B272-01913C23C7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382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B57EA-D2CD-F8BE-9093-28455C9D8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0B18A4-5C6D-E4C5-A966-AAB7975C6A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39E574-4562-10DD-D4E1-FBCEF4DE4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0CD1C4-76C5-7E38-2206-B4484C4E7F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C3C765-1E0A-79CF-AB4C-F347228D23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7A6A7F-27FB-B75D-047A-2AA8000A1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E54DC-D2C8-E848-879A-C26B40738214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99440B-C411-24AE-B84C-25F73B4E0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B87489-8BA2-A114-31DE-34AA27162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CF931-A441-504C-B272-01913C23C7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336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B43C8-B797-A6C4-26F1-B261DB3A9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58F481-BA46-CF47-852D-EEF8B5A1C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E54DC-D2C8-E848-879A-C26B40738214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F27F9D-5A3B-9065-7239-B2AFBBCA6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F877CD-294A-8622-D159-029A475B1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CF931-A441-504C-B272-01913C23C7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189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657C7A-3EE8-ADFD-57EA-3817F4557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E54DC-D2C8-E848-879A-C26B40738214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27CC37-2C3E-E0A1-B00D-FC1F5CF94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C42C11-BACC-BBB3-61E0-B09FCA55C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CF931-A441-504C-B272-01913C23C7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770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7D237-7DB7-1DC5-752B-2D3971A0D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DFC36E-A585-75C7-569A-2206CFB1B3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6618FB-749E-4F10-0EBB-4B438ECFFA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624156-3D8A-BFB0-846E-B37539F74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E54DC-D2C8-E848-879A-C26B40738214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9D47FA-2CF2-2266-22A0-C73637F93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865117-2E16-145E-DF0D-ED1B764C5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CF931-A441-504C-B272-01913C23C7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821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0E5FC-8DAB-A877-178E-0C1C53CB3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747FF3-5C4A-4153-E2E1-1D75182729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8BACCE-125A-8C41-391E-3462F7076B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542AA8-F73D-FDB4-851A-1C60D49B9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E54DC-D2C8-E848-879A-C26B40738214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243EF4-8529-927C-42B1-06D42D333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594C92-C2A2-ABCB-6362-132CC70B3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CF931-A441-504C-B272-01913C23C7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124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CFA15-C06D-9EF1-D371-6D38C730A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68A993-3ACA-B186-E195-5B664E56DF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0F2555-B49B-F165-F51B-73389B295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E54DC-D2C8-E848-879A-C26B40738214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82BC66-BEE5-027B-8C85-E0A005F3A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2CC28F-91D3-9CA6-3CC8-C9CDFA2D6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CF931-A441-504C-B272-01913C23C7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695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55FB5E-F31E-CCF9-7455-8784D4ACBA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570B1D-6ECB-AE54-BB3E-31F1C474AE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075A2B-3F17-5A28-A2DA-D95710763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E54DC-D2C8-E848-879A-C26B40738214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56414B-B06A-283F-EBDC-CE0C702D7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D9C336-4ECF-F965-8784-8559AE0E3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CF931-A441-504C-B272-01913C23C7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544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09D51A-FE9D-8CC5-90F1-C62AD2248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B4AC2D-53C2-235A-E601-BA7963CA68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185D92-3CF0-E197-3EAB-FF53208712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FE54DC-D2C8-E848-879A-C26B40738214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C3E327-CABF-B53A-97CC-9213773DB1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3A5DEE-37CB-A2BB-E009-5D17FB48E2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1CF931-A441-504C-B272-01913C23C7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93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7FE4042-F1A5-1905-5A9A-5413B15CDA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414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946"/>
            <a:ext cx="12197247" cy="6855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106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933FC4B-13FE-F6AC-DE04-4AEB589522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084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D38404B-6C06-B262-806A-D0162ABCC9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334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B575C687-E428-0967-6C37-F9BA9FD7DF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" y="0"/>
            <a:ext cx="121882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145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B91AEDDB-BF67-94BE-A44C-68DC98B501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689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A2F53833-091A-60F7-12A7-3922945BCD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1" y="0"/>
            <a:ext cx="121883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701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E28B834A-4DC1-E7C8-51B6-9B10DB57A3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7074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7D04782-86F9-4152-058E-89E86EC299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291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F1BD129-36B8-1C26-2AAD-067A09C24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9" y="0"/>
            <a:ext cx="121877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775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C2A7CAF-6D9E-2C1A-D1FF-A7F5EAB950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1121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09D373F2-274F-560A-8BA0-223439639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7112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4C8CD7-CFF7-C82E-C281-6E2C5BABD4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1276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11D4C01-28E0-FF1B-7473-BB069BD088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0225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23475845-DBDD-A0A1-10E5-71BDF08468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2599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2D31B8E-1CB0-6D29-7EE0-91E867658F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450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C4BDF0-316A-3E6D-2D90-202262FD97F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9247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87393D-7011-D600-AF3A-A1724B05895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4792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1F710B8B-ECE6-BF87-5452-5A3E6C1EAB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3678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46196C55-73F1-F919-01E1-B73DB808D9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4098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DDE9327-89B4-E07A-B7E4-DE62ED198C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00" y="0"/>
            <a:ext cx="121035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4778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838A5B-2066-100E-310E-6D35D904F7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6855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7C1D26BF-B54E-EAEF-A6F7-D0E5616F8E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0693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C3E9211-5615-D054-3F64-8FB90FA287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9719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2A61C77-9E40-8B31-A6C9-C03D0BB8F2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2161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43C8516-4F65-4DC0-7D7F-FC74BB068B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1888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C71BA1A-816E-91F6-BEC4-A99552944D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7312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3991149-7BD8-7C02-AE71-760E05E7AD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8662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334A5FA-59EF-C31D-56A7-247EA7D16E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710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92812DB-B44B-B367-94F3-6EE662621D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" y="0"/>
            <a:ext cx="121903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3003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DDB2316-DBC7-247B-A560-F9B5E4E39F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4687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72606B8-082F-1060-D7D5-4A9A5E642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6514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FF8A01F-069D-29CB-F057-B2B35E7EB4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lines_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382" y="279218"/>
            <a:ext cx="11652069" cy="6299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6619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2548B09-A209-7244-94F1-FC27439B2D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418"/>
            <a:ext cx="12192000" cy="682316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1483" y="6618138"/>
            <a:ext cx="3544389" cy="22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1225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FFCDC79-8F4F-FA48-0A68-075B637B3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6105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DAE22B-A8C8-9715-727F-898757182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6199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CAA93B1-CF3C-E634-320C-6520F44EBC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6044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DCD3181-C9F4-3DE0-3292-43D3146081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2755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91284D8-1A8C-679E-A33F-CE01F9BCAA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2019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C7C0EB7-FEFB-CE53-460C-E06C2E10D6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" y="0"/>
            <a:ext cx="121894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3087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92A445EA-40FE-AEFD-7FEF-0B068B0E28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34903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C862E9B-B326-18DB-5773-E63F69B301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3656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FE995AEC-704B-4F48-3F6B-97B2F873F9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90474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9255451-EDAE-2594-9CE6-72981BF6F8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" y="0"/>
            <a:ext cx="121902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0618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C622352-119A-7A79-1056-0E7B25E4C8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28217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D95A72F-EDBB-E0FD-31A7-7DDC266EDA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" y="0"/>
            <a:ext cx="121894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4602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E389BD7-E1F2-BE81-4C56-9E8410BE0E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" y="0"/>
            <a:ext cx="121894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5442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726175F-F7F2-5EAE-802D-3699E117FD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9144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710915A-232A-741D-1D5A-2B6A5EA624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85424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57016BD-60D9-4135-FA23-C3763360B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12250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EAC61C2-F8D8-C7B9-6BFF-E4A93B4D38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38444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6775CE8-7A95-08EF-D695-6A4FE4BADA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53415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E3E4A87F-91C8-4E61-3157-4AD0E7AC23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1707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</TotalTime>
  <Words>0</Words>
  <Application>Microsoft Office PowerPoint</Application>
  <PresentationFormat>Widescreen</PresentationFormat>
  <Paragraphs>0</Paragraphs>
  <Slides>53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Bodh Bootcamp. Prayog Pathways. Exploring and Integrating Experiential Learning</dc:title>
  <dc:creator>Swati Vats</dc:creator>
  <cp:lastModifiedBy>Admin</cp:lastModifiedBy>
  <cp:revision>12</cp:revision>
  <dcterms:created xsi:type="dcterms:W3CDTF">2025-02-13T16:55:20Z</dcterms:created>
  <dcterms:modified xsi:type="dcterms:W3CDTF">2025-02-14T11:18:35Z</dcterms:modified>
</cp:coreProperties>
</file>