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564" r:id="rId2"/>
    <p:sldId id="324" r:id="rId3"/>
    <p:sldId id="548" r:id="rId4"/>
    <p:sldId id="549" r:id="rId5"/>
    <p:sldId id="542" r:id="rId6"/>
    <p:sldId id="556" r:id="rId7"/>
    <p:sldId id="256" r:id="rId8"/>
    <p:sldId id="555" r:id="rId9"/>
    <p:sldId id="552" r:id="rId10"/>
    <p:sldId id="258" r:id="rId11"/>
    <p:sldId id="269" r:id="rId12"/>
    <p:sldId id="264" r:id="rId13"/>
    <p:sldId id="265" r:id="rId14"/>
    <p:sldId id="266" r:id="rId15"/>
    <p:sldId id="267" r:id="rId16"/>
    <p:sldId id="268" r:id="rId17"/>
    <p:sldId id="569" r:id="rId18"/>
    <p:sldId id="570" r:id="rId19"/>
    <p:sldId id="293" r:id="rId20"/>
    <p:sldId id="294" r:id="rId21"/>
    <p:sldId id="295" r:id="rId22"/>
    <p:sldId id="296" r:id="rId23"/>
    <p:sldId id="347" r:id="rId24"/>
    <p:sldId id="312" r:id="rId25"/>
    <p:sldId id="566" r:id="rId26"/>
    <p:sldId id="557" r:id="rId27"/>
    <p:sldId id="562" r:id="rId28"/>
    <p:sldId id="567" r:id="rId29"/>
    <p:sldId id="560" r:id="rId30"/>
    <p:sldId id="561" r:id="rId31"/>
    <p:sldId id="572" r:id="rId32"/>
    <p:sldId id="573" r:id="rId33"/>
    <p:sldId id="568" r:id="rId34"/>
    <p:sldId id="558" r:id="rId35"/>
    <p:sldId id="559" r:id="rId36"/>
    <p:sldId id="574" r:id="rId37"/>
    <p:sldId id="57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B393ED"/>
    <a:srgbClr val="90F0B5"/>
    <a:srgbClr val="78F5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84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8C7E8F-068D-434E-9BE4-DC8883FAA8C8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4D03E771-42E5-43D8-9CCA-749CD85EF73E}">
      <dgm:prSet phldrT="[Text]" custT="1"/>
      <dgm:spPr/>
      <dgm:t>
        <a:bodyPr/>
        <a:lstStyle/>
        <a:p>
          <a:pPr algn="ctr"/>
          <a:r>
            <a:rPr lang="en-US" sz="4400" dirty="0">
              <a:solidFill>
                <a:schemeClr val="bg1"/>
              </a:solidFill>
              <a:latin typeface="Aachen BT" panose="02040806020206050204" pitchFamily="18" charset="0"/>
            </a:rPr>
            <a:t>self assessment</a:t>
          </a:r>
          <a:endParaRPr lang="en-IN" sz="4400" dirty="0">
            <a:solidFill>
              <a:schemeClr val="bg1"/>
            </a:solidFill>
          </a:endParaRPr>
        </a:p>
      </dgm:t>
    </dgm:pt>
    <dgm:pt modelId="{FF9D3194-AA19-498C-8742-66B08A372E6E}" type="parTrans" cxnId="{7D650C76-7A22-4B48-8505-A5D62A42E040}">
      <dgm:prSet/>
      <dgm:spPr/>
      <dgm:t>
        <a:bodyPr/>
        <a:lstStyle/>
        <a:p>
          <a:endParaRPr lang="en-IN"/>
        </a:p>
      </dgm:t>
    </dgm:pt>
    <dgm:pt modelId="{41585966-32B2-4D0C-90F4-F8E65F98A997}" type="sibTrans" cxnId="{7D650C76-7A22-4B48-8505-A5D62A42E040}">
      <dgm:prSet/>
      <dgm:spPr/>
      <dgm:t>
        <a:bodyPr/>
        <a:lstStyle/>
        <a:p>
          <a:endParaRPr lang="en-IN"/>
        </a:p>
      </dgm:t>
    </dgm:pt>
    <dgm:pt modelId="{E130B82D-0C3C-4E86-A4E0-04915EE36FB2}">
      <dgm:prSet phldrT="[Text]" custT="1"/>
      <dgm:spPr/>
      <dgm:t>
        <a:bodyPr/>
        <a:lstStyle/>
        <a:p>
          <a:r>
            <a:rPr lang="en-US" sz="4200" dirty="0">
              <a:solidFill>
                <a:schemeClr val="accent1">
                  <a:lumMod val="75000"/>
                </a:schemeClr>
              </a:solidFill>
              <a:latin typeface="Aachen BT" panose="02040806020206050204" pitchFamily="18" charset="0"/>
            </a:rPr>
            <a:t> </a:t>
          </a:r>
          <a:r>
            <a:rPr lang="en-US" sz="4400" dirty="0">
              <a:solidFill>
                <a:schemeClr val="bg1"/>
              </a:solidFill>
              <a:latin typeface="Aachen BT" panose="02040806020206050204" pitchFamily="18" charset="0"/>
            </a:rPr>
            <a:t>parent assessment</a:t>
          </a:r>
          <a:endParaRPr lang="en-IN" sz="4200" dirty="0">
            <a:solidFill>
              <a:schemeClr val="bg1"/>
            </a:solidFill>
          </a:endParaRPr>
        </a:p>
      </dgm:t>
    </dgm:pt>
    <dgm:pt modelId="{AC8BBABB-A7D3-4036-B433-2497954B3477}" type="parTrans" cxnId="{EDB3D6A3-B596-495D-8831-EB95CA6BE7A6}">
      <dgm:prSet/>
      <dgm:spPr/>
      <dgm:t>
        <a:bodyPr/>
        <a:lstStyle/>
        <a:p>
          <a:endParaRPr lang="en-IN"/>
        </a:p>
      </dgm:t>
    </dgm:pt>
    <dgm:pt modelId="{55DC6083-7B95-46AC-AAE6-D8E0F00B50B5}" type="sibTrans" cxnId="{EDB3D6A3-B596-495D-8831-EB95CA6BE7A6}">
      <dgm:prSet/>
      <dgm:spPr/>
      <dgm:t>
        <a:bodyPr/>
        <a:lstStyle/>
        <a:p>
          <a:endParaRPr lang="en-IN"/>
        </a:p>
      </dgm:t>
    </dgm:pt>
    <dgm:pt modelId="{DB9D0628-2B61-4C13-B215-17BD5DA7AEA0}">
      <dgm:prSet phldrT="[Text]" custT="1"/>
      <dgm:spPr/>
      <dgm:t>
        <a:bodyPr/>
        <a:lstStyle/>
        <a:p>
          <a:r>
            <a:rPr lang="en-US" sz="4200" dirty="0">
              <a:solidFill>
                <a:schemeClr val="accent1">
                  <a:lumMod val="75000"/>
                </a:schemeClr>
              </a:solidFill>
              <a:latin typeface="Aachen BT" panose="02040806020206050204" pitchFamily="18" charset="0"/>
            </a:rPr>
            <a:t> </a:t>
          </a:r>
          <a:r>
            <a:rPr lang="en-US" sz="4400" dirty="0">
              <a:solidFill>
                <a:schemeClr val="bg1"/>
              </a:solidFill>
              <a:latin typeface="Aachen BT" panose="02040806020206050204" pitchFamily="18" charset="0"/>
            </a:rPr>
            <a:t>peer assessment</a:t>
          </a:r>
          <a:endParaRPr lang="en-IN" sz="4400" dirty="0">
            <a:solidFill>
              <a:schemeClr val="bg1"/>
            </a:solidFill>
          </a:endParaRPr>
        </a:p>
      </dgm:t>
    </dgm:pt>
    <dgm:pt modelId="{EF7328E3-45D3-4F76-811E-950408C2F345}" type="parTrans" cxnId="{1EF41396-7DBD-490C-9D46-3C25A627B842}">
      <dgm:prSet/>
      <dgm:spPr/>
      <dgm:t>
        <a:bodyPr/>
        <a:lstStyle/>
        <a:p>
          <a:endParaRPr lang="en-IN"/>
        </a:p>
      </dgm:t>
    </dgm:pt>
    <dgm:pt modelId="{A03CDD35-81EF-4B36-B6EB-429B08DF0EE7}" type="sibTrans" cxnId="{1EF41396-7DBD-490C-9D46-3C25A627B842}">
      <dgm:prSet/>
      <dgm:spPr/>
      <dgm:t>
        <a:bodyPr/>
        <a:lstStyle/>
        <a:p>
          <a:endParaRPr lang="en-IN"/>
        </a:p>
      </dgm:t>
    </dgm:pt>
    <dgm:pt modelId="{50C9131E-B938-4AE8-A4F7-E18DD89134AA}" type="pres">
      <dgm:prSet presAssocID="{118C7E8F-068D-434E-9BE4-DC8883FAA8C8}" presName="outerComposite" presStyleCnt="0">
        <dgm:presLayoutVars>
          <dgm:chMax val="5"/>
          <dgm:dir/>
          <dgm:resizeHandles val="exact"/>
        </dgm:presLayoutVars>
      </dgm:prSet>
      <dgm:spPr/>
    </dgm:pt>
    <dgm:pt modelId="{18D17AD0-7750-4CCC-B51B-2A06F904E86E}" type="pres">
      <dgm:prSet presAssocID="{118C7E8F-068D-434E-9BE4-DC8883FAA8C8}" presName="dummyMaxCanvas" presStyleCnt="0">
        <dgm:presLayoutVars/>
      </dgm:prSet>
      <dgm:spPr/>
    </dgm:pt>
    <dgm:pt modelId="{45A10CAD-4B65-43B5-BECA-A482079D64E8}" type="pres">
      <dgm:prSet presAssocID="{118C7E8F-068D-434E-9BE4-DC8883FAA8C8}" presName="ThreeNodes_1" presStyleLbl="node1" presStyleIdx="0" presStyleCnt="3">
        <dgm:presLayoutVars>
          <dgm:bulletEnabled val="1"/>
        </dgm:presLayoutVars>
      </dgm:prSet>
      <dgm:spPr/>
    </dgm:pt>
    <dgm:pt modelId="{3AA44777-2A37-4CC0-A800-6C21F300A64A}" type="pres">
      <dgm:prSet presAssocID="{118C7E8F-068D-434E-9BE4-DC8883FAA8C8}" presName="ThreeNodes_2" presStyleLbl="node1" presStyleIdx="1" presStyleCnt="3" custScaleX="111432">
        <dgm:presLayoutVars>
          <dgm:bulletEnabled val="1"/>
        </dgm:presLayoutVars>
      </dgm:prSet>
      <dgm:spPr/>
    </dgm:pt>
    <dgm:pt modelId="{24B4DE17-8503-457B-8C6E-BE3F4BFB21CF}" type="pres">
      <dgm:prSet presAssocID="{118C7E8F-068D-434E-9BE4-DC8883FAA8C8}" presName="ThreeNodes_3" presStyleLbl="node1" presStyleIdx="2" presStyleCnt="3" custScaleX="114439">
        <dgm:presLayoutVars>
          <dgm:bulletEnabled val="1"/>
        </dgm:presLayoutVars>
      </dgm:prSet>
      <dgm:spPr/>
    </dgm:pt>
    <dgm:pt modelId="{C2BBF448-20CE-4EAD-8358-1F6B2218EBEF}" type="pres">
      <dgm:prSet presAssocID="{118C7E8F-068D-434E-9BE4-DC8883FAA8C8}" presName="ThreeConn_1-2" presStyleLbl="fgAccFollowNode1" presStyleIdx="0" presStyleCnt="2">
        <dgm:presLayoutVars>
          <dgm:bulletEnabled val="1"/>
        </dgm:presLayoutVars>
      </dgm:prSet>
      <dgm:spPr/>
    </dgm:pt>
    <dgm:pt modelId="{CC094954-C570-4F22-B3AF-2A7898E7E4EA}" type="pres">
      <dgm:prSet presAssocID="{118C7E8F-068D-434E-9BE4-DC8883FAA8C8}" presName="ThreeConn_2-3" presStyleLbl="fgAccFollowNode1" presStyleIdx="1" presStyleCnt="2">
        <dgm:presLayoutVars>
          <dgm:bulletEnabled val="1"/>
        </dgm:presLayoutVars>
      </dgm:prSet>
      <dgm:spPr/>
    </dgm:pt>
    <dgm:pt modelId="{1BE2E551-5861-4B26-B5B3-25BD87AA024F}" type="pres">
      <dgm:prSet presAssocID="{118C7E8F-068D-434E-9BE4-DC8883FAA8C8}" presName="ThreeNodes_1_text" presStyleLbl="node1" presStyleIdx="2" presStyleCnt="3">
        <dgm:presLayoutVars>
          <dgm:bulletEnabled val="1"/>
        </dgm:presLayoutVars>
      </dgm:prSet>
      <dgm:spPr/>
    </dgm:pt>
    <dgm:pt modelId="{7E54CFEC-0DA9-445F-A1C8-08BAA36A0852}" type="pres">
      <dgm:prSet presAssocID="{118C7E8F-068D-434E-9BE4-DC8883FAA8C8}" presName="ThreeNodes_2_text" presStyleLbl="node1" presStyleIdx="2" presStyleCnt="3">
        <dgm:presLayoutVars>
          <dgm:bulletEnabled val="1"/>
        </dgm:presLayoutVars>
      </dgm:prSet>
      <dgm:spPr/>
    </dgm:pt>
    <dgm:pt modelId="{F9E4A749-8871-4D8E-B894-0417167A116A}" type="pres">
      <dgm:prSet presAssocID="{118C7E8F-068D-434E-9BE4-DC8883FAA8C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ABD641B-3D5E-4EE1-8DFC-C1FA0D49A652}" type="presOf" srcId="{118C7E8F-068D-434E-9BE4-DC8883FAA8C8}" destId="{50C9131E-B938-4AE8-A4F7-E18DD89134AA}" srcOrd="0" destOrd="0" presId="urn:microsoft.com/office/officeart/2005/8/layout/vProcess5"/>
    <dgm:cxn modelId="{8670D974-93EC-4D52-8A19-366DFC9E8586}" type="presOf" srcId="{DB9D0628-2B61-4C13-B215-17BD5DA7AEA0}" destId="{F9E4A749-8871-4D8E-B894-0417167A116A}" srcOrd="1" destOrd="0" presId="urn:microsoft.com/office/officeart/2005/8/layout/vProcess5"/>
    <dgm:cxn modelId="{7D650C76-7A22-4B48-8505-A5D62A42E040}" srcId="{118C7E8F-068D-434E-9BE4-DC8883FAA8C8}" destId="{4D03E771-42E5-43D8-9CCA-749CD85EF73E}" srcOrd="0" destOrd="0" parTransId="{FF9D3194-AA19-498C-8742-66B08A372E6E}" sibTransId="{41585966-32B2-4D0C-90F4-F8E65F98A997}"/>
    <dgm:cxn modelId="{1EF41396-7DBD-490C-9D46-3C25A627B842}" srcId="{118C7E8F-068D-434E-9BE4-DC8883FAA8C8}" destId="{DB9D0628-2B61-4C13-B215-17BD5DA7AEA0}" srcOrd="2" destOrd="0" parTransId="{EF7328E3-45D3-4F76-811E-950408C2F345}" sibTransId="{A03CDD35-81EF-4B36-B6EB-429B08DF0EE7}"/>
    <dgm:cxn modelId="{EDB3D6A3-B596-495D-8831-EB95CA6BE7A6}" srcId="{118C7E8F-068D-434E-9BE4-DC8883FAA8C8}" destId="{E130B82D-0C3C-4E86-A4E0-04915EE36FB2}" srcOrd="1" destOrd="0" parTransId="{AC8BBABB-A7D3-4036-B433-2497954B3477}" sibTransId="{55DC6083-7B95-46AC-AAE6-D8E0F00B50B5}"/>
    <dgm:cxn modelId="{941AA4B4-BE53-4F84-AD25-33E801096EA2}" type="presOf" srcId="{E130B82D-0C3C-4E86-A4E0-04915EE36FB2}" destId="{3AA44777-2A37-4CC0-A800-6C21F300A64A}" srcOrd="0" destOrd="0" presId="urn:microsoft.com/office/officeart/2005/8/layout/vProcess5"/>
    <dgm:cxn modelId="{824759B6-788E-487C-B8E2-243AD948B21C}" type="presOf" srcId="{4D03E771-42E5-43D8-9CCA-749CD85EF73E}" destId="{45A10CAD-4B65-43B5-BECA-A482079D64E8}" srcOrd="0" destOrd="0" presId="urn:microsoft.com/office/officeart/2005/8/layout/vProcess5"/>
    <dgm:cxn modelId="{CE9FE4C7-9466-4AE5-B90B-7F18E8E7AAC3}" type="presOf" srcId="{41585966-32B2-4D0C-90F4-F8E65F98A997}" destId="{C2BBF448-20CE-4EAD-8358-1F6B2218EBEF}" srcOrd="0" destOrd="0" presId="urn:microsoft.com/office/officeart/2005/8/layout/vProcess5"/>
    <dgm:cxn modelId="{65EE5DCA-A0AE-4CB4-81BF-71B43C37424B}" type="presOf" srcId="{55DC6083-7B95-46AC-AAE6-D8E0F00B50B5}" destId="{CC094954-C570-4F22-B3AF-2A7898E7E4EA}" srcOrd="0" destOrd="0" presId="urn:microsoft.com/office/officeart/2005/8/layout/vProcess5"/>
    <dgm:cxn modelId="{011636D3-BA3B-4C96-86F6-D9EE9326B353}" type="presOf" srcId="{E130B82D-0C3C-4E86-A4E0-04915EE36FB2}" destId="{7E54CFEC-0DA9-445F-A1C8-08BAA36A0852}" srcOrd="1" destOrd="0" presId="urn:microsoft.com/office/officeart/2005/8/layout/vProcess5"/>
    <dgm:cxn modelId="{A622FEF6-E2C1-4834-9DBE-EDA724CD9956}" type="presOf" srcId="{4D03E771-42E5-43D8-9CCA-749CD85EF73E}" destId="{1BE2E551-5861-4B26-B5B3-25BD87AA024F}" srcOrd="1" destOrd="0" presId="urn:microsoft.com/office/officeart/2005/8/layout/vProcess5"/>
    <dgm:cxn modelId="{E4BCDEFE-5096-4BE3-A7C7-317CF33B2CD5}" type="presOf" srcId="{DB9D0628-2B61-4C13-B215-17BD5DA7AEA0}" destId="{24B4DE17-8503-457B-8C6E-BE3F4BFB21CF}" srcOrd="0" destOrd="0" presId="urn:microsoft.com/office/officeart/2005/8/layout/vProcess5"/>
    <dgm:cxn modelId="{1917E7EE-ECDB-49E6-9D98-239B3B604175}" type="presParOf" srcId="{50C9131E-B938-4AE8-A4F7-E18DD89134AA}" destId="{18D17AD0-7750-4CCC-B51B-2A06F904E86E}" srcOrd="0" destOrd="0" presId="urn:microsoft.com/office/officeart/2005/8/layout/vProcess5"/>
    <dgm:cxn modelId="{7D46459D-0C6E-4E28-9619-99BD27056C6A}" type="presParOf" srcId="{50C9131E-B938-4AE8-A4F7-E18DD89134AA}" destId="{45A10CAD-4B65-43B5-BECA-A482079D64E8}" srcOrd="1" destOrd="0" presId="urn:microsoft.com/office/officeart/2005/8/layout/vProcess5"/>
    <dgm:cxn modelId="{63F4D955-B442-48CB-8144-6A32179451A3}" type="presParOf" srcId="{50C9131E-B938-4AE8-A4F7-E18DD89134AA}" destId="{3AA44777-2A37-4CC0-A800-6C21F300A64A}" srcOrd="2" destOrd="0" presId="urn:microsoft.com/office/officeart/2005/8/layout/vProcess5"/>
    <dgm:cxn modelId="{D859C750-911D-41F3-800B-54218F3E27E0}" type="presParOf" srcId="{50C9131E-B938-4AE8-A4F7-E18DD89134AA}" destId="{24B4DE17-8503-457B-8C6E-BE3F4BFB21CF}" srcOrd="3" destOrd="0" presId="urn:microsoft.com/office/officeart/2005/8/layout/vProcess5"/>
    <dgm:cxn modelId="{F634E35D-1598-468A-B720-A24E40AFAD41}" type="presParOf" srcId="{50C9131E-B938-4AE8-A4F7-E18DD89134AA}" destId="{C2BBF448-20CE-4EAD-8358-1F6B2218EBEF}" srcOrd="4" destOrd="0" presId="urn:microsoft.com/office/officeart/2005/8/layout/vProcess5"/>
    <dgm:cxn modelId="{16FF7854-1382-494F-8405-472A0D1AA113}" type="presParOf" srcId="{50C9131E-B938-4AE8-A4F7-E18DD89134AA}" destId="{CC094954-C570-4F22-B3AF-2A7898E7E4EA}" srcOrd="5" destOrd="0" presId="urn:microsoft.com/office/officeart/2005/8/layout/vProcess5"/>
    <dgm:cxn modelId="{EA4D7092-93FB-4FBB-8587-FA6D9F6C75DD}" type="presParOf" srcId="{50C9131E-B938-4AE8-A4F7-E18DD89134AA}" destId="{1BE2E551-5861-4B26-B5B3-25BD87AA024F}" srcOrd="6" destOrd="0" presId="urn:microsoft.com/office/officeart/2005/8/layout/vProcess5"/>
    <dgm:cxn modelId="{FD76133A-92A0-4633-B0B9-D0EF02ADD197}" type="presParOf" srcId="{50C9131E-B938-4AE8-A4F7-E18DD89134AA}" destId="{7E54CFEC-0DA9-445F-A1C8-08BAA36A0852}" srcOrd="7" destOrd="0" presId="urn:microsoft.com/office/officeart/2005/8/layout/vProcess5"/>
    <dgm:cxn modelId="{8C66E570-2DBD-4410-B69E-094FBEACCDDD}" type="presParOf" srcId="{50C9131E-B938-4AE8-A4F7-E18DD89134AA}" destId="{F9E4A749-8871-4D8E-B894-0417167A116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10CAD-4B65-43B5-BECA-A482079D64E8}">
      <dsp:nvSpPr>
        <dsp:cNvPr id="0" name=""/>
        <dsp:cNvSpPr/>
      </dsp:nvSpPr>
      <dsp:spPr>
        <a:xfrm>
          <a:off x="-224691" y="0"/>
          <a:ext cx="6224562" cy="14194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1"/>
              </a:solidFill>
              <a:latin typeface="Aachen BT" panose="02040806020206050204" pitchFamily="18" charset="0"/>
            </a:rPr>
            <a:t>self assessment</a:t>
          </a:r>
          <a:endParaRPr lang="en-IN" sz="4400" kern="1200" dirty="0">
            <a:solidFill>
              <a:schemeClr val="bg1"/>
            </a:solidFill>
          </a:endParaRPr>
        </a:p>
      </dsp:txBody>
      <dsp:txXfrm>
        <a:off x="-183116" y="41575"/>
        <a:ext cx="4692844" cy="1336319"/>
      </dsp:txXfrm>
    </dsp:sp>
    <dsp:sp modelId="{3AA44777-2A37-4CC0-A800-6C21F300A64A}">
      <dsp:nvSpPr>
        <dsp:cNvPr id="0" name=""/>
        <dsp:cNvSpPr/>
      </dsp:nvSpPr>
      <dsp:spPr>
        <a:xfrm>
          <a:off x="-31261" y="1656047"/>
          <a:ext cx="6936154" cy="14194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solidFill>
                <a:schemeClr val="accent1">
                  <a:lumMod val="75000"/>
                </a:schemeClr>
              </a:solidFill>
              <a:latin typeface="Aachen BT" panose="02040806020206050204" pitchFamily="18" charset="0"/>
            </a:rPr>
            <a:t> </a:t>
          </a:r>
          <a:r>
            <a:rPr lang="en-US" sz="4400" kern="1200" dirty="0">
              <a:solidFill>
                <a:schemeClr val="bg1"/>
              </a:solidFill>
              <a:latin typeface="Aachen BT" panose="02040806020206050204" pitchFamily="18" charset="0"/>
            </a:rPr>
            <a:t>parent assessment</a:t>
          </a:r>
          <a:endParaRPr lang="en-IN" sz="4200" kern="1200" dirty="0">
            <a:solidFill>
              <a:schemeClr val="bg1"/>
            </a:solidFill>
          </a:endParaRPr>
        </a:p>
      </dsp:txBody>
      <dsp:txXfrm>
        <a:off x="10314" y="1697622"/>
        <a:ext cx="5212858" cy="1336319"/>
      </dsp:txXfrm>
    </dsp:sp>
    <dsp:sp modelId="{24B4DE17-8503-457B-8C6E-BE3F4BFB21CF}">
      <dsp:nvSpPr>
        <dsp:cNvPr id="0" name=""/>
        <dsp:cNvSpPr/>
      </dsp:nvSpPr>
      <dsp:spPr>
        <a:xfrm>
          <a:off x="424378" y="3312094"/>
          <a:ext cx="7123327" cy="141946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solidFill>
                <a:schemeClr val="accent1">
                  <a:lumMod val="75000"/>
                </a:schemeClr>
              </a:solidFill>
              <a:latin typeface="Aachen BT" panose="02040806020206050204" pitchFamily="18" charset="0"/>
            </a:rPr>
            <a:t> </a:t>
          </a:r>
          <a:r>
            <a:rPr lang="en-US" sz="4400" kern="1200" dirty="0">
              <a:solidFill>
                <a:schemeClr val="bg1"/>
              </a:solidFill>
              <a:latin typeface="Aachen BT" panose="02040806020206050204" pitchFamily="18" charset="0"/>
            </a:rPr>
            <a:t>peer assessment</a:t>
          </a:r>
          <a:endParaRPr lang="en-IN" sz="4400" kern="1200" dirty="0">
            <a:solidFill>
              <a:schemeClr val="bg1"/>
            </a:solidFill>
          </a:endParaRPr>
        </a:p>
      </dsp:txBody>
      <dsp:txXfrm>
        <a:off x="465953" y="3353669"/>
        <a:ext cx="5355771" cy="1336319"/>
      </dsp:txXfrm>
    </dsp:sp>
    <dsp:sp modelId="{C2BBF448-20CE-4EAD-8358-1F6B2218EBEF}">
      <dsp:nvSpPr>
        <dsp:cNvPr id="0" name=""/>
        <dsp:cNvSpPr/>
      </dsp:nvSpPr>
      <dsp:spPr>
        <a:xfrm>
          <a:off x="5077216" y="1076430"/>
          <a:ext cx="922654" cy="92265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5284813" y="1076430"/>
        <a:ext cx="507460" cy="694297"/>
      </dsp:txXfrm>
    </dsp:sp>
    <dsp:sp modelId="{CC094954-C570-4F22-B3AF-2A7898E7E4EA}">
      <dsp:nvSpPr>
        <dsp:cNvPr id="0" name=""/>
        <dsp:cNvSpPr/>
      </dsp:nvSpPr>
      <dsp:spPr>
        <a:xfrm>
          <a:off x="5626442" y="2723015"/>
          <a:ext cx="922654" cy="92265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5834039" y="2723015"/>
        <a:ext cx="507460" cy="694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D972E-DD19-034E-BD47-E40C96A27EEC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D44C2-A3D4-F342-9D3D-A352E6B66A0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897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CC04163-1394-6140-9979-C78138E91868}" type="slidenum">
              <a:rPr lang="en-US">
                <a:latin typeface="Arial" charset="0"/>
              </a:rPr>
              <a:pPr eaLnBrk="1" hangingPunct="1"/>
              <a:t>21</a:t>
            </a:fld>
            <a:endParaRPr lang="en-US" dirty="0">
              <a:latin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65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E9A8972-9AD0-8E46-8A76-2BBA21BC859D}" type="slidenum">
              <a:rPr lang="en-US">
                <a:latin typeface="Arial" charset="0"/>
              </a:rPr>
              <a:pPr eaLnBrk="1" hangingPunct="1"/>
              <a:t>22</a:t>
            </a:fld>
            <a:endParaRPr lang="en-US" dirty="0">
              <a:latin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91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2B6A7-6C03-0E4E-4FC8-859C5853F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0D8F4-4282-57B7-64BA-5E0DD4D681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A55F7-FB68-D38E-19E3-8077339E3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94169-CCF8-E9EA-CEAD-CED461CC1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3917B-5566-FEC5-46A2-DBABEFA5F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4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9A391-0813-5394-B562-119F9A697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C755C-47CC-5E0C-732D-88C2B9161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57975-E1A5-8AB6-3877-3E493A00A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801AF-6D94-E4D8-8BE3-DF5D0E47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AE5A3-701E-15AE-30AF-1BBF174F8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043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54E4C-A4F6-0D10-533D-18C0C3DCC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8671B-99A4-1093-52BC-3DBF55E96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B95BF-4457-F3F5-E3BE-5655EC639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73814-201C-120D-8416-0779CF0C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2B4EE-E90A-BE4D-6E5E-5EAABB554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067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FC318-998F-ED80-4066-6D8E8596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2AC89-AB83-DC5A-74AA-3ED3CD328B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F98708-D963-6B75-4179-FF6ECA421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B4327-AC97-F09E-EC0A-0C3096E0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4C8A2-7733-F1B5-F82F-6265A597A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9A6800-330C-A1F1-307D-D7902C352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37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EDC72-3830-5BC5-D63A-2E533E74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C12B4-FFB3-E9F6-051D-5A45789A7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C962E1-F78B-04E3-D059-961A5CBF3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24849E-D4CD-8332-A2F6-9246BD2B5D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10EA88-00F7-3930-405F-4F9A9E7420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331FFD-CFC6-0EF2-84E3-EE8C4787C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4CDC04-6E27-990C-BD00-59DB941BD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52113D-5773-F1CA-18EC-8C8D84FC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21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B8C9B-9DE8-9561-780E-EAEB87815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24E799-38C8-8444-2B65-4A6ABEB1F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D81806-49F4-323F-26F3-4F2FD2A59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B66B52-4116-EB61-CB92-C97D7068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57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CD398F-8275-A520-DAB6-4386B6A1E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2C98F9-7A03-0AB7-00BF-C7125F47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D0D92-7F9F-29DD-0C55-337CC56BC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22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D8F00-D38C-FD1E-DDC6-121624F69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0AE9B-C0CA-81A3-8EBA-278F61752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981BC-1C08-23E5-9AE9-A1D48A035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25A1A-97C5-51E5-4889-FE75093D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AE7E9-AC99-BC8C-A94B-B7FEE865D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DAA0B-2C60-F87C-6F5B-1C687C3E9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116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12B76-8CBB-6C3A-DACC-4030A6F4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66AC3C-B3C7-FB22-8410-FE1F362E1C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5ED1A-0FA9-0CC5-9EB8-06A6366E7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2C680-89B1-EA34-AF13-8285F11F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50468-00B2-5088-FC8F-3F4CF050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3B203-C10F-EE48-868C-8C5B8CEF0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9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94AA9-D344-914E-BCF0-272183D83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29646B-675B-B335-5583-1F77D8CC1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37C57-1A43-38C3-1A02-3619ABFE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5F07C-F583-E4D4-3B07-1DC73E85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024FC-80FD-7209-1541-A97C5AF50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85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28A9E5-6B01-8606-667C-B5119FBC03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63051F-257C-517C-B1A5-55663C3D3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1525D-D817-CD9A-765D-FE9AAB4BB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13543-10CC-9FC4-5A10-36C136869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CF318-2CA3-367F-54AC-DA807B90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92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F37AE0-4A67-4323-579F-398BB38E2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9DAC1-E41C-6352-09CB-F01025CEB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CC1D4-0ED0-F88E-73E8-2C5A6AEF4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70533-6CC5-854E-BF65-BED01902E175}" type="datetimeFigureOut">
              <a:rPr lang="en-US" smtClean="0"/>
              <a:t>2/25/25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082BF-EBE6-08F0-30BE-8C91A11CE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E3C79-7E9C-057F-29B1-2E51875E6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0C4C3-7546-804D-8D06-2A88F20A90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45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rswatipopatvats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drswatipopatvats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drswatipopatvats@gmail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drswatipopatvats@gmail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rswatipopatvats@gmail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rswatipopatvats@gmail.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drswatipopatvats@gmail.co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drswatipopatvats@gmail.com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drswatipopatvats@gmail.com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drswatipopatvats@gmail.co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drswatipopatvats@gmail.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drswatipopatvats@gmail.co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drswatipopatvats@gmail.co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drswatipopatvats@gmail.co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drswatipopatvats@gmail.co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drswatipopatvats@gmail.com" TargetMode="Externa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50" Type="http://schemas.openxmlformats.org/officeDocument/2006/relationships/image" Target="../media/image60.png"/><Relationship Id="rId55" Type="http://schemas.openxmlformats.org/officeDocument/2006/relationships/image" Target="../media/image65.png"/><Relationship Id="rId63" Type="http://schemas.openxmlformats.org/officeDocument/2006/relationships/image" Target="../media/image7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9" Type="http://schemas.openxmlformats.org/officeDocument/2006/relationships/image" Target="../media/image39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55.png"/><Relationship Id="rId53" Type="http://schemas.openxmlformats.org/officeDocument/2006/relationships/image" Target="../media/image63.png"/><Relationship Id="rId58" Type="http://schemas.openxmlformats.org/officeDocument/2006/relationships/image" Target="../media/image68.png"/><Relationship Id="rId66" Type="http://schemas.openxmlformats.org/officeDocument/2006/relationships/image" Target="../media/image76.png"/><Relationship Id="rId5" Type="http://schemas.openxmlformats.org/officeDocument/2006/relationships/image" Target="../media/image15.png"/><Relationship Id="rId61" Type="http://schemas.openxmlformats.org/officeDocument/2006/relationships/image" Target="../media/image71.png"/><Relationship Id="rId19" Type="http://schemas.openxmlformats.org/officeDocument/2006/relationships/image" Target="../media/image2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43" Type="http://schemas.openxmlformats.org/officeDocument/2006/relationships/image" Target="../media/image53.png"/><Relationship Id="rId48" Type="http://schemas.openxmlformats.org/officeDocument/2006/relationships/image" Target="../media/image58.png"/><Relationship Id="rId56" Type="http://schemas.openxmlformats.org/officeDocument/2006/relationships/image" Target="../media/image66.png"/><Relationship Id="rId64" Type="http://schemas.openxmlformats.org/officeDocument/2006/relationships/image" Target="../media/image74.png"/><Relationship Id="rId8" Type="http://schemas.openxmlformats.org/officeDocument/2006/relationships/image" Target="../media/image18.png"/><Relationship Id="rId51" Type="http://schemas.openxmlformats.org/officeDocument/2006/relationships/image" Target="../media/image61.png"/><Relationship Id="rId3" Type="http://schemas.openxmlformats.org/officeDocument/2006/relationships/image" Target="../media/image13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59" Type="http://schemas.openxmlformats.org/officeDocument/2006/relationships/image" Target="../media/image69.png"/><Relationship Id="rId67" Type="http://schemas.openxmlformats.org/officeDocument/2006/relationships/image" Target="../media/image77.png"/><Relationship Id="rId20" Type="http://schemas.openxmlformats.org/officeDocument/2006/relationships/image" Target="../media/image30.png"/><Relationship Id="rId41" Type="http://schemas.openxmlformats.org/officeDocument/2006/relationships/image" Target="../media/image51.png"/><Relationship Id="rId54" Type="http://schemas.openxmlformats.org/officeDocument/2006/relationships/image" Target="../media/image64.png"/><Relationship Id="rId6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49" Type="http://schemas.openxmlformats.org/officeDocument/2006/relationships/image" Target="../media/image59.png"/><Relationship Id="rId57" Type="http://schemas.openxmlformats.org/officeDocument/2006/relationships/image" Target="../media/image67.png"/><Relationship Id="rId10" Type="http://schemas.openxmlformats.org/officeDocument/2006/relationships/image" Target="../media/image20.png"/><Relationship Id="rId31" Type="http://schemas.openxmlformats.org/officeDocument/2006/relationships/image" Target="../media/image41.png"/><Relationship Id="rId44" Type="http://schemas.openxmlformats.org/officeDocument/2006/relationships/image" Target="../media/image54.png"/><Relationship Id="rId52" Type="http://schemas.openxmlformats.org/officeDocument/2006/relationships/image" Target="../media/image62.png"/><Relationship Id="rId60" Type="http://schemas.openxmlformats.org/officeDocument/2006/relationships/image" Target="../media/image70.png"/><Relationship Id="rId65" Type="http://schemas.openxmlformats.org/officeDocument/2006/relationships/image" Target="../media/image7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png"/><Relationship Id="rId18" Type="http://schemas.openxmlformats.org/officeDocument/2006/relationships/image" Target="../media/image45.png"/><Relationship Id="rId26" Type="http://schemas.openxmlformats.org/officeDocument/2006/relationships/image" Target="../media/image90.png"/><Relationship Id="rId39" Type="http://schemas.openxmlformats.org/officeDocument/2006/relationships/image" Target="../media/image102.png"/><Relationship Id="rId21" Type="http://schemas.openxmlformats.org/officeDocument/2006/relationships/image" Target="../media/image54.png"/><Relationship Id="rId34" Type="http://schemas.openxmlformats.org/officeDocument/2006/relationships/image" Target="../media/image77.png"/><Relationship Id="rId42" Type="http://schemas.openxmlformats.org/officeDocument/2006/relationships/image" Target="../media/image105.png"/><Relationship Id="rId47" Type="http://schemas.openxmlformats.org/officeDocument/2006/relationships/image" Target="../media/image110.png"/><Relationship Id="rId50" Type="http://schemas.openxmlformats.org/officeDocument/2006/relationships/image" Target="../media/image113.png"/><Relationship Id="rId55" Type="http://schemas.openxmlformats.org/officeDocument/2006/relationships/image" Target="../media/image33.png"/><Relationship Id="rId7" Type="http://schemas.openxmlformats.org/officeDocument/2006/relationships/image" Target="../media/image79.png"/><Relationship Id="rId2" Type="http://schemas.openxmlformats.org/officeDocument/2006/relationships/image" Target="../media/image67.png"/><Relationship Id="rId16" Type="http://schemas.openxmlformats.org/officeDocument/2006/relationships/image" Target="../media/image85.png"/><Relationship Id="rId29" Type="http://schemas.openxmlformats.org/officeDocument/2006/relationships/image" Target="../media/image93.png"/><Relationship Id="rId11" Type="http://schemas.openxmlformats.org/officeDocument/2006/relationships/image" Target="../media/image47.png"/><Relationship Id="rId24" Type="http://schemas.openxmlformats.org/officeDocument/2006/relationships/image" Target="../media/image88.png"/><Relationship Id="rId32" Type="http://schemas.openxmlformats.org/officeDocument/2006/relationships/image" Target="../media/image96.png"/><Relationship Id="rId37" Type="http://schemas.openxmlformats.org/officeDocument/2006/relationships/image" Target="../media/image100.png"/><Relationship Id="rId40" Type="http://schemas.openxmlformats.org/officeDocument/2006/relationships/image" Target="../media/image103.png"/><Relationship Id="rId45" Type="http://schemas.openxmlformats.org/officeDocument/2006/relationships/image" Target="../media/image108.png"/><Relationship Id="rId53" Type="http://schemas.openxmlformats.org/officeDocument/2006/relationships/image" Target="../media/image116.png"/><Relationship Id="rId5" Type="http://schemas.openxmlformats.org/officeDocument/2006/relationships/image" Target="../media/image40.png"/><Relationship Id="rId10" Type="http://schemas.openxmlformats.org/officeDocument/2006/relationships/image" Target="../media/image81.png"/><Relationship Id="rId19" Type="http://schemas.openxmlformats.org/officeDocument/2006/relationships/image" Target="../media/image72.png"/><Relationship Id="rId31" Type="http://schemas.openxmlformats.org/officeDocument/2006/relationships/image" Target="../media/image95.png"/><Relationship Id="rId44" Type="http://schemas.openxmlformats.org/officeDocument/2006/relationships/image" Target="../media/image107.png"/><Relationship Id="rId52" Type="http://schemas.openxmlformats.org/officeDocument/2006/relationships/image" Target="../media/image115.png"/><Relationship Id="rId4" Type="http://schemas.openxmlformats.org/officeDocument/2006/relationships/image" Target="../media/image39.png"/><Relationship Id="rId9" Type="http://schemas.openxmlformats.org/officeDocument/2006/relationships/image" Target="../media/image80.png"/><Relationship Id="rId14" Type="http://schemas.openxmlformats.org/officeDocument/2006/relationships/image" Target="../media/image83.png"/><Relationship Id="rId22" Type="http://schemas.openxmlformats.org/officeDocument/2006/relationships/image" Target="../media/image55.png"/><Relationship Id="rId27" Type="http://schemas.openxmlformats.org/officeDocument/2006/relationships/image" Target="../media/image91.png"/><Relationship Id="rId30" Type="http://schemas.openxmlformats.org/officeDocument/2006/relationships/image" Target="../media/image94.png"/><Relationship Id="rId35" Type="http://schemas.openxmlformats.org/officeDocument/2006/relationships/image" Target="../media/image98.png"/><Relationship Id="rId43" Type="http://schemas.openxmlformats.org/officeDocument/2006/relationships/image" Target="../media/image106.png"/><Relationship Id="rId48" Type="http://schemas.openxmlformats.org/officeDocument/2006/relationships/image" Target="../media/image111.png"/><Relationship Id="rId56" Type="http://schemas.openxmlformats.org/officeDocument/2006/relationships/image" Target="../media/image66.png"/><Relationship Id="rId8" Type="http://schemas.openxmlformats.org/officeDocument/2006/relationships/image" Target="../media/image16.png"/><Relationship Id="rId51" Type="http://schemas.openxmlformats.org/officeDocument/2006/relationships/image" Target="../media/image114.png"/><Relationship Id="rId3" Type="http://schemas.openxmlformats.org/officeDocument/2006/relationships/image" Target="../media/image21.png"/><Relationship Id="rId12" Type="http://schemas.openxmlformats.org/officeDocument/2006/relationships/image" Target="../media/image82.png"/><Relationship Id="rId17" Type="http://schemas.openxmlformats.org/officeDocument/2006/relationships/image" Target="../media/image86.png"/><Relationship Id="rId25" Type="http://schemas.openxmlformats.org/officeDocument/2006/relationships/image" Target="../media/image89.png"/><Relationship Id="rId33" Type="http://schemas.openxmlformats.org/officeDocument/2006/relationships/image" Target="../media/image97.png"/><Relationship Id="rId38" Type="http://schemas.openxmlformats.org/officeDocument/2006/relationships/image" Target="../media/image101.png"/><Relationship Id="rId46" Type="http://schemas.openxmlformats.org/officeDocument/2006/relationships/image" Target="../media/image109.png"/><Relationship Id="rId20" Type="http://schemas.openxmlformats.org/officeDocument/2006/relationships/image" Target="../media/image43.png"/><Relationship Id="rId41" Type="http://schemas.openxmlformats.org/officeDocument/2006/relationships/image" Target="../media/image104.png"/><Relationship Id="rId54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5" Type="http://schemas.openxmlformats.org/officeDocument/2006/relationships/image" Target="../media/image84.png"/><Relationship Id="rId23" Type="http://schemas.openxmlformats.org/officeDocument/2006/relationships/image" Target="../media/image87.png"/><Relationship Id="rId28" Type="http://schemas.openxmlformats.org/officeDocument/2006/relationships/image" Target="../media/image92.png"/><Relationship Id="rId36" Type="http://schemas.openxmlformats.org/officeDocument/2006/relationships/image" Target="../media/image99.png"/><Relationship Id="rId49" Type="http://schemas.openxmlformats.org/officeDocument/2006/relationships/image" Target="../media/image1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rswatipopatvats@gmail.com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rswatipopatvats@gmail.com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drswatipopatvats@gmail.com" TargetMode="Externa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rswatipopatvats@gmail.com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rswatipopatvats@gmail.com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rswatipopatvats@gmail.com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rswatipopatvats@gmail.com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rswatipopatvats@gmail.com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1.png"/><Relationship Id="rId4" Type="http://schemas.openxmlformats.org/officeDocument/2006/relationships/hyperlink" Target="mailto:drswatipopatvats@gmail.com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mailto:drswatipopatvats@gmail.com" TargetMode="External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0.png"/><Relationship Id="rId117" Type="http://schemas.openxmlformats.org/officeDocument/2006/relationships/image" Target="../media/image223.png"/><Relationship Id="rId21" Type="http://schemas.openxmlformats.org/officeDocument/2006/relationships/image" Target="../media/image139.png"/><Relationship Id="rId42" Type="http://schemas.openxmlformats.org/officeDocument/2006/relationships/image" Target="../media/image154.png"/><Relationship Id="rId47" Type="http://schemas.openxmlformats.org/officeDocument/2006/relationships/image" Target="../media/image159.png"/><Relationship Id="rId63" Type="http://schemas.openxmlformats.org/officeDocument/2006/relationships/image" Target="../media/image174.png"/><Relationship Id="rId68" Type="http://schemas.openxmlformats.org/officeDocument/2006/relationships/image" Target="../media/image179.png"/><Relationship Id="rId84" Type="http://schemas.openxmlformats.org/officeDocument/2006/relationships/image" Target="../media/image190.png"/><Relationship Id="rId89" Type="http://schemas.openxmlformats.org/officeDocument/2006/relationships/image" Target="../media/image195.png"/><Relationship Id="rId112" Type="http://schemas.openxmlformats.org/officeDocument/2006/relationships/image" Target="../media/image218.png"/><Relationship Id="rId16" Type="http://schemas.openxmlformats.org/officeDocument/2006/relationships/image" Target="../media/image134.png"/><Relationship Id="rId107" Type="http://schemas.openxmlformats.org/officeDocument/2006/relationships/image" Target="../media/image213.png"/><Relationship Id="rId11" Type="http://schemas.openxmlformats.org/officeDocument/2006/relationships/image" Target="../media/image129.png"/><Relationship Id="rId32" Type="http://schemas.openxmlformats.org/officeDocument/2006/relationships/image" Target="../media/image144.png"/><Relationship Id="rId37" Type="http://schemas.openxmlformats.org/officeDocument/2006/relationships/image" Target="../media/image149.png"/><Relationship Id="rId53" Type="http://schemas.openxmlformats.org/officeDocument/2006/relationships/image" Target="../media/image165.png"/><Relationship Id="rId58" Type="http://schemas.openxmlformats.org/officeDocument/2006/relationships/image" Target="../media/image170.png"/><Relationship Id="rId74" Type="http://schemas.openxmlformats.org/officeDocument/2006/relationships/image" Target="../media/image185.png"/><Relationship Id="rId79" Type="http://schemas.openxmlformats.org/officeDocument/2006/relationships/image" Target="../media/image101.png"/><Relationship Id="rId102" Type="http://schemas.openxmlformats.org/officeDocument/2006/relationships/image" Target="../media/image208.png"/><Relationship Id="rId5" Type="http://schemas.openxmlformats.org/officeDocument/2006/relationships/image" Target="../media/image123.png"/><Relationship Id="rId90" Type="http://schemas.openxmlformats.org/officeDocument/2006/relationships/image" Target="../media/image196.png"/><Relationship Id="rId95" Type="http://schemas.openxmlformats.org/officeDocument/2006/relationships/image" Target="../media/image201.png"/><Relationship Id="rId22" Type="http://schemas.openxmlformats.org/officeDocument/2006/relationships/image" Target="../media/image23.png"/><Relationship Id="rId27" Type="http://schemas.openxmlformats.org/officeDocument/2006/relationships/image" Target="../media/image40.png"/><Relationship Id="rId43" Type="http://schemas.openxmlformats.org/officeDocument/2006/relationships/image" Target="../media/image155.png"/><Relationship Id="rId48" Type="http://schemas.openxmlformats.org/officeDocument/2006/relationships/image" Target="../media/image160.png"/><Relationship Id="rId64" Type="http://schemas.openxmlformats.org/officeDocument/2006/relationships/image" Target="../media/image175.png"/><Relationship Id="rId69" Type="http://schemas.openxmlformats.org/officeDocument/2006/relationships/image" Target="../media/image180.png"/><Relationship Id="rId113" Type="http://schemas.openxmlformats.org/officeDocument/2006/relationships/image" Target="../media/image219.png"/><Relationship Id="rId118" Type="http://schemas.openxmlformats.org/officeDocument/2006/relationships/image" Target="../media/image224.png"/><Relationship Id="rId80" Type="http://schemas.openxmlformats.org/officeDocument/2006/relationships/image" Target="../media/image111.png"/><Relationship Id="rId85" Type="http://schemas.openxmlformats.org/officeDocument/2006/relationships/image" Target="../media/image191.png"/><Relationship Id="rId12" Type="http://schemas.openxmlformats.org/officeDocument/2006/relationships/image" Target="../media/image130.png"/><Relationship Id="rId17" Type="http://schemas.openxmlformats.org/officeDocument/2006/relationships/image" Target="../media/image135.png"/><Relationship Id="rId33" Type="http://schemas.openxmlformats.org/officeDocument/2006/relationships/image" Target="../media/image145.png"/><Relationship Id="rId38" Type="http://schemas.openxmlformats.org/officeDocument/2006/relationships/image" Target="../media/image150.png"/><Relationship Id="rId59" Type="http://schemas.openxmlformats.org/officeDocument/2006/relationships/image" Target="../media/image171.png"/><Relationship Id="rId103" Type="http://schemas.openxmlformats.org/officeDocument/2006/relationships/image" Target="../media/image209.png"/><Relationship Id="rId108" Type="http://schemas.openxmlformats.org/officeDocument/2006/relationships/image" Target="../media/image214.png"/><Relationship Id="rId54" Type="http://schemas.openxmlformats.org/officeDocument/2006/relationships/image" Target="../media/image166.png"/><Relationship Id="rId70" Type="http://schemas.openxmlformats.org/officeDocument/2006/relationships/image" Target="../media/image181.png"/><Relationship Id="rId75" Type="http://schemas.openxmlformats.org/officeDocument/2006/relationships/image" Target="../media/image186.png"/><Relationship Id="rId91" Type="http://schemas.openxmlformats.org/officeDocument/2006/relationships/image" Target="../media/image197.png"/><Relationship Id="rId96" Type="http://schemas.openxmlformats.org/officeDocument/2006/relationships/image" Target="../media/image2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png"/><Relationship Id="rId23" Type="http://schemas.openxmlformats.org/officeDocument/2006/relationships/image" Target="../media/image24.png"/><Relationship Id="rId28" Type="http://schemas.openxmlformats.org/officeDocument/2006/relationships/image" Target="../media/image141.png"/><Relationship Id="rId49" Type="http://schemas.openxmlformats.org/officeDocument/2006/relationships/image" Target="../media/image161.png"/><Relationship Id="rId114" Type="http://schemas.openxmlformats.org/officeDocument/2006/relationships/image" Target="../media/image220.png"/><Relationship Id="rId119" Type="http://schemas.openxmlformats.org/officeDocument/2006/relationships/image" Target="../media/image225.png"/><Relationship Id="rId10" Type="http://schemas.openxmlformats.org/officeDocument/2006/relationships/image" Target="../media/image128.png"/><Relationship Id="rId31" Type="http://schemas.openxmlformats.org/officeDocument/2006/relationships/image" Target="../media/image143.png"/><Relationship Id="rId44" Type="http://schemas.openxmlformats.org/officeDocument/2006/relationships/image" Target="../media/image156.png"/><Relationship Id="rId52" Type="http://schemas.openxmlformats.org/officeDocument/2006/relationships/image" Target="../media/image164.png"/><Relationship Id="rId60" Type="http://schemas.openxmlformats.org/officeDocument/2006/relationships/image" Target="../media/image172.png"/><Relationship Id="rId65" Type="http://schemas.openxmlformats.org/officeDocument/2006/relationships/image" Target="../media/image176.png"/><Relationship Id="rId73" Type="http://schemas.openxmlformats.org/officeDocument/2006/relationships/image" Target="../media/image184.png"/><Relationship Id="rId78" Type="http://schemas.openxmlformats.org/officeDocument/2006/relationships/image" Target="../media/image188.png"/><Relationship Id="rId81" Type="http://schemas.openxmlformats.org/officeDocument/2006/relationships/image" Target="../media/image39.png"/><Relationship Id="rId86" Type="http://schemas.openxmlformats.org/officeDocument/2006/relationships/image" Target="../media/image192.png"/><Relationship Id="rId94" Type="http://schemas.openxmlformats.org/officeDocument/2006/relationships/image" Target="../media/image200.png"/><Relationship Id="rId99" Type="http://schemas.openxmlformats.org/officeDocument/2006/relationships/image" Target="../media/image205.png"/><Relationship Id="rId101" Type="http://schemas.openxmlformats.org/officeDocument/2006/relationships/image" Target="../media/image207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3" Type="http://schemas.openxmlformats.org/officeDocument/2006/relationships/image" Target="../media/image131.png"/><Relationship Id="rId18" Type="http://schemas.openxmlformats.org/officeDocument/2006/relationships/image" Target="../media/image136.png"/><Relationship Id="rId39" Type="http://schemas.openxmlformats.org/officeDocument/2006/relationships/image" Target="../media/image151.png"/><Relationship Id="rId109" Type="http://schemas.openxmlformats.org/officeDocument/2006/relationships/image" Target="../media/image215.png"/><Relationship Id="rId34" Type="http://schemas.openxmlformats.org/officeDocument/2006/relationships/image" Target="../media/image146.png"/><Relationship Id="rId50" Type="http://schemas.openxmlformats.org/officeDocument/2006/relationships/image" Target="../media/image162.png"/><Relationship Id="rId55" Type="http://schemas.openxmlformats.org/officeDocument/2006/relationships/image" Target="../media/image167.png"/><Relationship Id="rId76" Type="http://schemas.openxmlformats.org/officeDocument/2006/relationships/image" Target="../media/image187.png"/><Relationship Id="rId97" Type="http://schemas.openxmlformats.org/officeDocument/2006/relationships/image" Target="../media/image203.png"/><Relationship Id="rId104" Type="http://schemas.openxmlformats.org/officeDocument/2006/relationships/image" Target="../media/image210.png"/><Relationship Id="rId7" Type="http://schemas.openxmlformats.org/officeDocument/2006/relationships/image" Target="../media/image125.png"/><Relationship Id="rId71" Type="http://schemas.openxmlformats.org/officeDocument/2006/relationships/image" Target="../media/image182.png"/><Relationship Id="rId92" Type="http://schemas.openxmlformats.org/officeDocument/2006/relationships/image" Target="../media/image198.png"/><Relationship Id="rId2" Type="http://schemas.openxmlformats.org/officeDocument/2006/relationships/image" Target="../media/image2.png"/><Relationship Id="rId29" Type="http://schemas.openxmlformats.org/officeDocument/2006/relationships/image" Target="../media/image15.png"/><Relationship Id="rId24" Type="http://schemas.openxmlformats.org/officeDocument/2006/relationships/image" Target="../media/image47.png"/><Relationship Id="rId40" Type="http://schemas.openxmlformats.org/officeDocument/2006/relationships/image" Target="../media/image152.png"/><Relationship Id="rId45" Type="http://schemas.openxmlformats.org/officeDocument/2006/relationships/image" Target="../media/image157.png"/><Relationship Id="rId66" Type="http://schemas.openxmlformats.org/officeDocument/2006/relationships/image" Target="../media/image177.png"/><Relationship Id="rId87" Type="http://schemas.openxmlformats.org/officeDocument/2006/relationships/image" Target="../media/image193.png"/><Relationship Id="rId110" Type="http://schemas.openxmlformats.org/officeDocument/2006/relationships/image" Target="../media/image216.png"/><Relationship Id="rId115" Type="http://schemas.openxmlformats.org/officeDocument/2006/relationships/image" Target="../media/image221.png"/><Relationship Id="rId61" Type="http://schemas.openxmlformats.org/officeDocument/2006/relationships/image" Target="../media/image45.png"/><Relationship Id="rId82" Type="http://schemas.openxmlformats.org/officeDocument/2006/relationships/image" Target="../media/image104.png"/><Relationship Id="rId19" Type="http://schemas.openxmlformats.org/officeDocument/2006/relationships/image" Target="../media/image137.png"/><Relationship Id="rId14" Type="http://schemas.openxmlformats.org/officeDocument/2006/relationships/image" Target="../media/image132.png"/><Relationship Id="rId30" Type="http://schemas.openxmlformats.org/officeDocument/2006/relationships/image" Target="../media/image142.png"/><Relationship Id="rId35" Type="http://schemas.openxmlformats.org/officeDocument/2006/relationships/image" Target="../media/image147.png"/><Relationship Id="rId56" Type="http://schemas.openxmlformats.org/officeDocument/2006/relationships/image" Target="../media/image168.png"/><Relationship Id="rId77" Type="http://schemas.openxmlformats.org/officeDocument/2006/relationships/image" Target="../media/image112.png"/><Relationship Id="rId100" Type="http://schemas.openxmlformats.org/officeDocument/2006/relationships/image" Target="../media/image206.png"/><Relationship Id="rId105" Type="http://schemas.openxmlformats.org/officeDocument/2006/relationships/image" Target="../media/image211.png"/><Relationship Id="rId8" Type="http://schemas.openxmlformats.org/officeDocument/2006/relationships/image" Target="../media/image126.png"/><Relationship Id="rId51" Type="http://schemas.openxmlformats.org/officeDocument/2006/relationships/image" Target="../media/image163.png"/><Relationship Id="rId72" Type="http://schemas.openxmlformats.org/officeDocument/2006/relationships/image" Target="../media/image183.png"/><Relationship Id="rId93" Type="http://schemas.openxmlformats.org/officeDocument/2006/relationships/image" Target="../media/image199.png"/><Relationship Id="rId98" Type="http://schemas.openxmlformats.org/officeDocument/2006/relationships/image" Target="../media/image204.png"/><Relationship Id="rId3" Type="http://schemas.openxmlformats.org/officeDocument/2006/relationships/hyperlink" Target="mailto:drswatipopatvats@gmail.com" TargetMode="External"/><Relationship Id="rId25" Type="http://schemas.openxmlformats.org/officeDocument/2006/relationships/image" Target="../media/image16.png"/><Relationship Id="rId46" Type="http://schemas.openxmlformats.org/officeDocument/2006/relationships/image" Target="../media/image158.png"/><Relationship Id="rId67" Type="http://schemas.openxmlformats.org/officeDocument/2006/relationships/image" Target="../media/image178.png"/><Relationship Id="rId116" Type="http://schemas.openxmlformats.org/officeDocument/2006/relationships/image" Target="../media/image222.png"/><Relationship Id="rId20" Type="http://schemas.openxmlformats.org/officeDocument/2006/relationships/image" Target="../media/image138.png"/><Relationship Id="rId41" Type="http://schemas.openxmlformats.org/officeDocument/2006/relationships/image" Target="../media/image153.png"/><Relationship Id="rId62" Type="http://schemas.openxmlformats.org/officeDocument/2006/relationships/image" Target="../media/image173.png"/><Relationship Id="rId83" Type="http://schemas.openxmlformats.org/officeDocument/2006/relationships/image" Target="../media/image189.png"/><Relationship Id="rId88" Type="http://schemas.openxmlformats.org/officeDocument/2006/relationships/image" Target="../media/image194.png"/><Relationship Id="rId111" Type="http://schemas.openxmlformats.org/officeDocument/2006/relationships/image" Target="../media/image217.png"/><Relationship Id="rId15" Type="http://schemas.openxmlformats.org/officeDocument/2006/relationships/image" Target="../media/image133.png"/><Relationship Id="rId36" Type="http://schemas.openxmlformats.org/officeDocument/2006/relationships/image" Target="../media/image148.png"/><Relationship Id="rId57" Type="http://schemas.openxmlformats.org/officeDocument/2006/relationships/image" Target="../media/image169.png"/><Relationship Id="rId106" Type="http://schemas.openxmlformats.org/officeDocument/2006/relationships/image" Target="../media/image212.pn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2.png"/><Relationship Id="rId21" Type="http://schemas.openxmlformats.org/officeDocument/2006/relationships/image" Target="../media/image200.png"/><Relationship Id="rId42" Type="http://schemas.openxmlformats.org/officeDocument/2006/relationships/image" Target="../media/image22.png"/><Relationship Id="rId47" Type="http://schemas.openxmlformats.org/officeDocument/2006/relationships/image" Target="../media/image254.png"/><Relationship Id="rId63" Type="http://schemas.openxmlformats.org/officeDocument/2006/relationships/image" Target="../media/image267.png"/><Relationship Id="rId68" Type="http://schemas.openxmlformats.org/officeDocument/2006/relationships/image" Target="../media/image123.png"/><Relationship Id="rId84" Type="http://schemas.openxmlformats.org/officeDocument/2006/relationships/image" Target="../media/image166.png"/><Relationship Id="rId89" Type="http://schemas.openxmlformats.org/officeDocument/2006/relationships/image" Target="../media/image285.png"/><Relationship Id="rId112" Type="http://schemas.openxmlformats.org/officeDocument/2006/relationships/image" Target="../media/image305.png"/><Relationship Id="rId16" Type="http://schemas.openxmlformats.org/officeDocument/2006/relationships/image" Target="../media/image234.png"/><Relationship Id="rId107" Type="http://schemas.openxmlformats.org/officeDocument/2006/relationships/image" Target="../media/image301.png"/><Relationship Id="rId11" Type="http://schemas.openxmlformats.org/officeDocument/2006/relationships/image" Target="../media/image230.png"/><Relationship Id="rId32" Type="http://schemas.openxmlformats.org/officeDocument/2006/relationships/image" Target="../media/image247.png"/><Relationship Id="rId37" Type="http://schemas.openxmlformats.org/officeDocument/2006/relationships/image" Target="../media/image249.png"/><Relationship Id="rId53" Type="http://schemas.openxmlformats.org/officeDocument/2006/relationships/image" Target="../media/image258.png"/><Relationship Id="rId58" Type="http://schemas.openxmlformats.org/officeDocument/2006/relationships/image" Target="../media/image263.png"/><Relationship Id="rId74" Type="http://schemas.openxmlformats.org/officeDocument/2006/relationships/image" Target="../media/image275.png"/><Relationship Id="rId79" Type="http://schemas.openxmlformats.org/officeDocument/2006/relationships/image" Target="../media/image280.png"/><Relationship Id="rId102" Type="http://schemas.openxmlformats.org/officeDocument/2006/relationships/image" Target="../media/image297.png"/><Relationship Id="rId5" Type="http://schemas.openxmlformats.org/officeDocument/2006/relationships/image" Target="../media/image226.png"/><Relationship Id="rId90" Type="http://schemas.openxmlformats.org/officeDocument/2006/relationships/image" Target="../media/image286.png"/><Relationship Id="rId95" Type="http://schemas.openxmlformats.org/officeDocument/2006/relationships/image" Target="../media/image291.png"/><Relationship Id="rId22" Type="http://schemas.openxmlformats.org/officeDocument/2006/relationships/image" Target="../media/image185.png"/><Relationship Id="rId27" Type="http://schemas.openxmlformats.org/officeDocument/2006/relationships/image" Target="../media/image23.png"/><Relationship Id="rId43" Type="http://schemas.openxmlformats.org/officeDocument/2006/relationships/image" Target="../media/image14.png"/><Relationship Id="rId48" Type="http://schemas.openxmlformats.org/officeDocument/2006/relationships/image" Target="../media/image255.png"/><Relationship Id="rId64" Type="http://schemas.openxmlformats.org/officeDocument/2006/relationships/image" Target="../media/image268.png"/><Relationship Id="rId69" Type="http://schemas.openxmlformats.org/officeDocument/2006/relationships/image" Target="../media/image175.png"/><Relationship Id="rId113" Type="http://schemas.openxmlformats.org/officeDocument/2006/relationships/image" Target="../media/image306.png"/><Relationship Id="rId80" Type="http://schemas.openxmlformats.org/officeDocument/2006/relationships/image" Target="../media/image281.png"/><Relationship Id="rId85" Type="http://schemas.openxmlformats.org/officeDocument/2006/relationships/image" Target="../media/image39.png"/><Relationship Id="rId12" Type="http://schemas.openxmlformats.org/officeDocument/2006/relationships/image" Target="../media/image231.png"/><Relationship Id="rId17" Type="http://schemas.openxmlformats.org/officeDocument/2006/relationships/image" Target="../media/image235.png"/><Relationship Id="rId33" Type="http://schemas.openxmlformats.org/officeDocument/2006/relationships/image" Target="../media/image101.png"/><Relationship Id="rId38" Type="http://schemas.openxmlformats.org/officeDocument/2006/relationships/image" Target="../media/image250.png"/><Relationship Id="rId59" Type="http://schemas.openxmlformats.org/officeDocument/2006/relationships/image" Target="../media/image216.png"/><Relationship Id="rId103" Type="http://schemas.openxmlformats.org/officeDocument/2006/relationships/image" Target="../media/image199.png"/><Relationship Id="rId108" Type="http://schemas.openxmlformats.org/officeDocument/2006/relationships/image" Target="../media/image302.png"/><Relationship Id="rId54" Type="http://schemas.openxmlformats.org/officeDocument/2006/relationships/image" Target="../media/image259.png"/><Relationship Id="rId70" Type="http://schemas.openxmlformats.org/officeDocument/2006/relationships/image" Target="../media/image126.png"/><Relationship Id="rId75" Type="http://schemas.openxmlformats.org/officeDocument/2006/relationships/image" Target="../media/image276.png"/><Relationship Id="rId91" Type="http://schemas.openxmlformats.org/officeDocument/2006/relationships/image" Target="../media/image287.png"/><Relationship Id="rId96" Type="http://schemas.openxmlformats.org/officeDocument/2006/relationships/image" Target="../media/image29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7.png"/><Relationship Id="rId15" Type="http://schemas.openxmlformats.org/officeDocument/2006/relationships/image" Target="../media/image233.png"/><Relationship Id="rId23" Type="http://schemas.openxmlformats.org/officeDocument/2006/relationships/image" Target="../media/image239.png"/><Relationship Id="rId28" Type="http://schemas.openxmlformats.org/officeDocument/2006/relationships/image" Target="../media/image243.png"/><Relationship Id="rId36" Type="http://schemas.openxmlformats.org/officeDocument/2006/relationships/image" Target="../media/image21.png"/><Relationship Id="rId49" Type="http://schemas.openxmlformats.org/officeDocument/2006/relationships/image" Target="../media/image256.png"/><Relationship Id="rId57" Type="http://schemas.openxmlformats.org/officeDocument/2006/relationships/image" Target="../media/image262.png"/><Relationship Id="rId106" Type="http://schemas.openxmlformats.org/officeDocument/2006/relationships/image" Target="../media/image300.png"/><Relationship Id="rId114" Type="http://schemas.openxmlformats.org/officeDocument/2006/relationships/image" Target="../media/image307.png"/><Relationship Id="rId10" Type="http://schemas.openxmlformats.org/officeDocument/2006/relationships/image" Target="../media/image229.png"/><Relationship Id="rId31" Type="http://schemas.openxmlformats.org/officeDocument/2006/relationships/image" Target="../media/image246.png"/><Relationship Id="rId44" Type="http://schemas.openxmlformats.org/officeDocument/2006/relationships/image" Target="../media/image253.png"/><Relationship Id="rId52" Type="http://schemas.openxmlformats.org/officeDocument/2006/relationships/image" Target="../media/image215.png"/><Relationship Id="rId60" Type="http://schemas.openxmlformats.org/officeDocument/2006/relationships/image" Target="../media/image264.png"/><Relationship Id="rId65" Type="http://schemas.openxmlformats.org/officeDocument/2006/relationships/image" Target="../media/image269.png"/><Relationship Id="rId73" Type="http://schemas.openxmlformats.org/officeDocument/2006/relationships/image" Target="../media/image274.png"/><Relationship Id="rId78" Type="http://schemas.openxmlformats.org/officeDocument/2006/relationships/image" Target="../media/image279.png"/><Relationship Id="rId81" Type="http://schemas.openxmlformats.org/officeDocument/2006/relationships/image" Target="../media/image282.png"/><Relationship Id="rId86" Type="http://schemas.openxmlformats.org/officeDocument/2006/relationships/image" Target="../media/image284.png"/><Relationship Id="rId94" Type="http://schemas.openxmlformats.org/officeDocument/2006/relationships/image" Target="../media/image290.png"/><Relationship Id="rId99" Type="http://schemas.openxmlformats.org/officeDocument/2006/relationships/image" Target="../media/image294.png"/><Relationship Id="rId101" Type="http://schemas.openxmlformats.org/officeDocument/2006/relationships/image" Target="../media/image296.png"/><Relationship Id="rId4" Type="http://schemas.openxmlformats.org/officeDocument/2006/relationships/hyperlink" Target="mailto:drswatipopatvats@gmail.com" TargetMode="External"/><Relationship Id="rId9" Type="http://schemas.openxmlformats.org/officeDocument/2006/relationships/image" Target="../media/image228.png"/><Relationship Id="rId13" Type="http://schemas.openxmlformats.org/officeDocument/2006/relationships/image" Target="../media/image232.png"/><Relationship Id="rId18" Type="http://schemas.openxmlformats.org/officeDocument/2006/relationships/image" Target="../media/image236.png"/><Relationship Id="rId39" Type="http://schemas.openxmlformats.org/officeDocument/2006/relationships/image" Target="../media/image251.png"/><Relationship Id="rId109" Type="http://schemas.openxmlformats.org/officeDocument/2006/relationships/image" Target="../media/image218.png"/><Relationship Id="rId34" Type="http://schemas.openxmlformats.org/officeDocument/2006/relationships/image" Target="../media/image248.png"/><Relationship Id="rId50" Type="http://schemas.openxmlformats.org/officeDocument/2006/relationships/image" Target="../media/image219.png"/><Relationship Id="rId55" Type="http://schemas.openxmlformats.org/officeDocument/2006/relationships/image" Target="../media/image260.png"/><Relationship Id="rId76" Type="http://schemas.openxmlformats.org/officeDocument/2006/relationships/image" Target="../media/image277.png"/><Relationship Id="rId97" Type="http://schemas.openxmlformats.org/officeDocument/2006/relationships/image" Target="../media/image293.png"/><Relationship Id="rId104" Type="http://schemas.openxmlformats.org/officeDocument/2006/relationships/image" Target="../media/image298.png"/><Relationship Id="rId7" Type="http://schemas.openxmlformats.org/officeDocument/2006/relationships/image" Target="../media/image145.png"/><Relationship Id="rId71" Type="http://schemas.openxmlformats.org/officeDocument/2006/relationships/image" Target="../media/image272.png"/><Relationship Id="rId92" Type="http://schemas.openxmlformats.org/officeDocument/2006/relationships/image" Target="../media/image288.png"/><Relationship Id="rId2" Type="http://schemas.openxmlformats.org/officeDocument/2006/relationships/image" Target="../media/image1.png"/><Relationship Id="rId29" Type="http://schemas.openxmlformats.org/officeDocument/2006/relationships/image" Target="../media/image244.png"/><Relationship Id="rId24" Type="http://schemas.openxmlformats.org/officeDocument/2006/relationships/image" Target="../media/image240.png"/><Relationship Id="rId40" Type="http://schemas.openxmlformats.org/officeDocument/2006/relationships/image" Target="../media/image252.png"/><Relationship Id="rId45" Type="http://schemas.openxmlformats.org/officeDocument/2006/relationships/image" Target="../media/image24.png"/><Relationship Id="rId66" Type="http://schemas.openxmlformats.org/officeDocument/2006/relationships/image" Target="../media/image270.png"/><Relationship Id="rId87" Type="http://schemas.openxmlformats.org/officeDocument/2006/relationships/image" Target="../media/image143.png"/><Relationship Id="rId110" Type="http://schemas.openxmlformats.org/officeDocument/2006/relationships/image" Target="../media/image303.png"/><Relationship Id="rId115" Type="http://schemas.openxmlformats.org/officeDocument/2006/relationships/image" Target="../media/image308.png"/><Relationship Id="rId61" Type="http://schemas.openxmlformats.org/officeDocument/2006/relationships/image" Target="../media/image265.png"/><Relationship Id="rId82" Type="http://schemas.openxmlformats.org/officeDocument/2006/relationships/image" Target="../media/image16.png"/><Relationship Id="rId19" Type="http://schemas.openxmlformats.org/officeDocument/2006/relationships/image" Target="../media/image237.png"/><Relationship Id="rId14" Type="http://schemas.openxmlformats.org/officeDocument/2006/relationships/image" Target="../media/image130.png"/><Relationship Id="rId30" Type="http://schemas.openxmlformats.org/officeDocument/2006/relationships/image" Target="../media/image245.png"/><Relationship Id="rId35" Type="http://schemas.openxmlformats.org/officeDocument/2006/relationships/image" Target="../media/image47.png"/><Relationship Id="rId56" Type="http://schemas.openxmlformats.org/officeDocument/2006/relationships/image" Target="../media/image261.png"/><Relationship Id="rId77" Type="http://schemas.openxmlformats.org/officeDocument/2006/relationships/image" Target="../media/image278.png"/><Relationship Id="rId100" Type="http://schemas.openxmlformats.org/officeDocument/2006/relationships/image" Target="../media/image295.png"/><Relationship Id="rId105" Type="http://schemas.openxmlformats.org/officeDocument/2006/relationships/image" Target="../media/image299.png"/><Relationship Id="rId8" Type="http://schemas.openxmlformats.org/officeDocument/2006/relationships/image" Target="../media/image146.png"/><Relationship Id="rId51" Type="http://schemas.openxmlformats.org/officeDocument/2006/relationships/image" Target="../media/image257.png"/><Relationship Id="rId72" Type="http://schemas.openxmlformats.org/officeDocument/2006/relationships/image" Target="../media/image273.png"/><Relationship Id="rId93" Type="http://schemas.openxmlformats.org/officeDocument/2006/relationships/image" Target="../media/image289.png"/><Relationship Id="rId98" Type="http://schemas.openxmlformats.org/officeDocument/2006/relationships/image" Target="../media/image193.png"/><Relationship Id="rId3" Type="http://schemas.openxmlformats.org/officeDocument/2006/relationships/image" Target="../media/image2.png"/><Relationship Id="rId25" Type="http://schemas.openxmlformats.org/officeDocument/2006/relationships/image" Target="../media/image241.png"/><Relationship Id="rId46" Type="http://schemas.openxmlformats.org/officeDocument/2006/relationships/image" Target="../media/image186.png"/><Relationship Id="rId67" Type="http://schemas.openxmlformats.org/officeDocument/2006/relationships/image" Target="../media/image271.png"/><Relationship Id="rId116" Type="http://schemas.openxmlformats.org/officeDocument/2006/relationships/image" Target="../media/image309.png"/><Relationship Id="rId20" Type="http://schemas.openxmlformats.org/officeDocument/2006/relationships/image" Target="../media/image238.png"/><Relationship Id="rId41" Type="http://schemas.openxmlformats.org/officeDocument/2006/relationships/image" Target="../media/image20.png"/><Relationship Id="rId62" Type="http://schemas.openxmlformats.org/officeDocument/2006/relationships/image" Target="../media/image266.png"/><Relationship Id="rId83" Type="http://schemas.openxmlformats.org/officeDocument/2006/relationships/image" Target="../media/image283.png"/><Relationship Id="rId88" Type="http://schemas.openxmlformats.org/officeDocument/2006/relationships/image" Target="../media/image40.png"/><Relationship Id="rId111" Type="http://schemas.openxmlformats.org/officeDocument/2006/relationships/image" Target="../media/image304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0.png"/><Relationship Id="rId117" Type="http://schemas.openxmlformats.org/officeDocument/2006/relationships/image" Target="../media/image223.png"/><Relationship Id="rId21" Type="http://schemas.openxmlformats.org/officeDocument/2006/relationships/image" Target="../media/image139.png"/><Relationship Id="rId42" Type="http://schemas.openxmlformats.org/officeDocument/2006/relationships/image" Target="../media/image154.png"/><Relationship Id="rId47" Type="http://schemas.openxmlformats.org/officeDocument/2006/relationships/image" Target="../media/image159.png"/><Relationship Id="rId63" Type="http://schemas.openxmlformats.org/officeDocument/2006/relationships/image" Target="../media/image174.png"/><Relationship Id="rId68" Type="http://schemas.openxmlformats.org/officeDocument/2006/relationships/image" Target="../media/image179.png"/><Relationship Id="rId84" Type="http://schemas.openxmlformats.org/officeDocument/2006/relationships/image" Target="../media/image190.png"/><Relationship Id="rId89" Type="http://schemas.openxmlformats.org/officeDocument/2006/relationships/image" Target="../media/image195.png"/><Relationship Id="rId112" Type="http://schemas.openxmlformats.org/officeDocument/2006/relationships/image" Target="../media/image218.png"/><Relationship Id="rId16" Type="http://schemas.openxmlformats.org/officeDocument/2006/relationships/image" Target="../media/image134.png"/><Relationship Id="rId107" Type="http://schemas.openxmlformats.org/officeDocument/2006/relationships/image" Target="../media/image213.png"/><Relationship Id="rId11" Type="http://schemas.openxmlformats.org/officeDocument/2006/relationships/image" Target="../media/image129.png"/><Relationship Id="rId32" Type="http://schemas.openxmlformats.org/officeDocument/2006/relationships/image" Target="../media/image144.png"/><Relationship Id="rId37" Type="http://schemas.openxmlformats.org/officeDocument/2006/relationships/image" Target="../media/image149.png"/><Relationship Id="rId53" Type="http://schemas.openxmlformats.org/officeDocument/2006/relationships/image" Target="../media/image165.png"/><Relationship Id="rId58" Type="http://schemas.openxmlformats.org/officeDocument/2006/relationships/image" Target="../media/image170.png"/><Relationship Id="rId74" Type="http://schemas.openxmlformats.org/officeDocument/2006/relationships/image" Target="../media/image185.png"/><Relationship Id="rId79" Type="http://schemas.openxmlformats.org/officeDocument/2006/relationships/image" Target="../media/image101.png"/><Relationship Id="rId102" Type="http://schemas.openxmlformats.org/officeDocument/2006/relationships/image" Target="../media/image208.png"/><Relationship Id="rId5" Type="http://schemas.openxmlformats.org/officeDocument/2006/relationships/image" Target="../media/image123.png"/><Relationship Id="rId90" Type="http://schemas.openxmlformats.org/officeDocument/2006/relationships/image" Target="../media/image196.png"/><Relationship Id="rId95" Type="http://schemas.openxmlformats.org/officeDocument/2006/relationships/image" Target="../media/image201.png"/><Relationship Id="rId22" Type="http://schemas.openxmlformats.org/officeDocument/2006/relationships/image" Target="../media/image23.png"/><Relationship Id="rId27" Type="http://schemas.openxmlformats.org/officeDocument/2006/relationships/image" Target="../media/image40.png"/><Relationship Id="rId43" Type="http://schemas.openxmlformats.org/officeDocument/2006/relationships/image" Target="../media/image155.png"/><Relationship Id="rId48" Type="http://schemas.openxmlformats.org/officeDocument/2006/relationships/image" Target="../media/image160.png"/><Relationship Id="rId64" Type="http://schemas.openxmlformats.org/officeDocument/2006/relationships/image" Target="../media/image175.png"/><Relationship Id="rId69" Type="http://schemas.openxmlformats.org/officeDocument/2006/relationships/image" Target="../media/image180.png"/><Relationship Id="rId113" Type="http://schemas.openxmlformats.org/officeDocument/2006/relationships/image" Target="../media/image219.png"/><Relationship Id="rId118" Type="http://schemas.openxmlformats.org/officeDocument/2006/relationships/image" Target="../media/image224.png"/><Relationship Id="rId80" Type="http://schemas.openxmlformats.org/officeDocument/2006/relationships/image" Target="../media/image111.png"/><Relationship Id="rId85" Type="http://schemas.openxmlformats.org/officeDocument/2006/relationships/image" Target="../media/image191.png"/><Relationship Id="rId12" Type="http://schemas.openxmlformats.org/officeDocument/2006/relationships/image" Target="../media/image130.png"/><Relationship Id="rId17" Type="http://schemas.openxmlformats.org/officeDocument/2006/relationships/image" Target="../media/image135.png"/><Relationship Id="rId33" Type="http://schemas.openxmlformats.org/officeDocument/2006/relationships/image" Target="../media/image145.png"/><Relationship Id="rId38" Type="http://schemas.openxmlformats.org/officeDocument/2006/relationships/image" Target="../media/image150.png"/><Relationship Id="rId59" Type="http://schemas.openxmlformats.org/officeDocument/2006/relationships/image" Target="../media/image171.png"/><Relationship Id="rId103" Type="http://schemas.openxmlformats.org/officeDocument/2006/relationships/image" Target="../media/image209.png"/><Relationship Id="rId108" Type="http://schemas.openxmlformats.org/officeDocument/2006/relationships/image" Target="../media/image214.png"/><Relationship Id="rId54" Type="http://schemas.openxmlformats.org/officeDocument/2006/relationships/image" Target="../media/image166.png"/><Relationship Id="rId70" Type="http://schemas.openxmlformats.org/officeDocument/2006/relationships/image" Target="../media/image181.png"/><Relationship Id="rId75" Type="http://schemas.openxmlformats.org/officeDocument/2006/relationships/image" Target="../media/image186.png"/><Relationship Id="rId91" Type="http://schemas.openxmlformats.org/officeDocument/2006/relationships/image" Target="../media/image197.png"/><Relationship Id="rId96" Type="http://schemas.openxmlformats.org/officeDocument/2006/relationships/image" Target="../media/image2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png"/><Relationship Id="rId23" Type="http://schemas.openxmlformats.org/officeDocument/2006/relationships/image" Target="../media/image24.png"/><Relationship Id="rId28" Type="http://schemas.openxmlformats.org/officeDocument/2006/relationships/image" Target="../media/image141.png"/><Relationship Id="rId49" Type="http://schemas.openxmlformats.org/officeDocument/2006/relationships/image" Target="../media/image161.png"/><Relationship Id="rId114" Type="http://schemas.openxmlformats.org/officeDocument/2006/relationships/image" Target="../media/image220.png"/><Relationship Id="rId119" Type="http://schemas.openxmlformats.org/officeDocument/2006/relationships/image" Target="../media/image225.png"/><Relationship Id="rId10" Type="http://schemas.openxmlformats.org/officeDocument/2006/relationships/image" Target="../media/image128.png"/><Relationship Id="rId31" Type="http://schemas.openxmlformats.org/officeDocument/2006/relationships/image" Target="../media/image143.png"/><Relationship Id="rId44" Type="http://schemas.openxmlformats.org/officeDocument/2006/relationships/image" Target="../media/image156.png"/><Relationship Id="rId52" Type="http://schemas.openxmlformats.org/officeDocument/2006/relationships/image" Target="../media/image164.png"/><Relationship Id="rId60" Type="http://schemas.openxmlformats.org/officeDocument/2006/relationships/image" Target="../media/image172.png"/><Relationship Id="rId65" Type="http://schemas.openxmlformats.org/officeDocument/2006/relationships/image" Target="../media/image176.png"/><Relationship Id="rId73" Type="http://schemas.openxmlformats.org/officeDocument/2006/relationships/image" Target="../media/image184.png"/><Relationship Id="rId78" Type="http://schemas.openxmlformats.org/officeDocument/2006/relationships/image" Target="../media/image188.png"/><Relationship Id="rId81" Type="http://schemas.openxmlformats.org/officeDocument/2006/relationships/image" Target="../media/image39.png"/><Relationship Id="rId86" Type="http://schemas.openxmlformats.org/officeDocument/2006/relationships/image" Target="../media/image192.png"/><Relationship Id="rId94" Type="http://schemas.openxmlformats.org/officeDocument/2006/relationships/image" Target="../media/image200.png"/><Relationship Id="rId99" Type="http://schemas.openxmlformats.org/officeDocument/2006/relationships/image" Target="../media/image205.png"/><Relationship Id="rId101" Type="http://schemas.openxmlformats.org/officeDocument/2006/relationships/image" Target="../media/image207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3" Type="http://schemas.openxmlformats.org/officeDocument/2006/relationships/image" Target="../media/image131.png"/><Relationship Id="rId18" Type="http://schemas.openxmlformats.org/officeDocument/2006/relationships/image" Target="../media/image136.png"/><Relationship Id="rId39" Type="http://schemas.openxmlformats.org/officeDocument/2006/relationships/image" Target="../media/image151.png"/><Relationship Id="rId109" Type="http://schemas.openxmlformats.org/officeDocument/2006/relationships/image" Target="../media/image215.png"/><Relationship Id="rId34" Type="http://schemas.openxmlformats.org/officeDocument/2006/relationships/image" Target="../media/image146.png"/><Relationship Id="rId50" Type="http://schemas.openxmlformats.org/officeDocument/2006/relationships/image" Target="../media/image162.png"/><Relationship Id="rId55" Type="http://schemas.openxmlformats.org/officeDocument/2006/relationships/image" Target="../media/image167.png"/><Relationship Id="rId76" Type="http://schemas.openxmlformats.org/officeDocument/2006/relationships/image" Target="../media/image187.png"/><Relationship Id="rId97" Type="http://schemas.openxmlformats.org/officeDocument/2006/relationships/image" Target="../media/image203.png"/><Relationship Id="rId104" Type="http://schemas.openxmlformats.org/officeDocument/2006/relationships/image" Target="../media/image210.png"/><Relationship Id="rId7" Type="http://schemas.openxmlformats.org/officeDocument/2006/relationships/image" Target="../media/image125.png"/><Relationship Id="rId71" Type="http://schemas.openxmlformats.org/officeDocument/2006/relationships/image" Target="../media/image182.png"/><Relationship Id="rId92" Type="http://schemas.openxmlformats.org/officeDocument/2006/relationships/image" Target="../media/image198.png"/><Relationship Id="rId2" Type="http://schemas.openxmlformats.org/officeDocument/2006/relationships/image" Target="../media/image2.png"/><Relationship Id="rId29" Type="http://schemas.openxmlformats.org/officeDocument/2006/relationships/image" Target="../media/image15.png"/><Relationship Id="rId24" Type="http://schemas.openxmlformats.org/officeDocument/2006/relationships/image" Target="../media/image47.png"/><Relationship Id="rId40" Type="http://schemas.openxmlformats.org/officeDocument/2006/relationships/image" Target="../media/image152.png"/><Relationship Id="rId45" Type="http://schemas.openxmlformats.org/officeDocument/2006/relationships/image" Target="../media/image157.png"/><Relationship Id="rId66" Type="http://schemas.openxmlformats.org/officeDocument/2006/relationships/image" Target="../media/image177.png"/><Relationship Id="rId87" Type="http://schemas.openxmlformats.org/officeDocument/2006/relationships/image" Target="../media/image193.png"/><Relationship Id="rId110" Type="http://schemas.openxmlformats.org/officeDocument/2006/relationships/image" Target="../media/image216.png"/><Relationship Id="rId115" Type="http://schemas.openxmlformats.org/officeDocument/2006/relationships/image" Target="../media/image221.png"/><Relationship Id="rId61" Type="http://schemas.openxmlformats.org/officeDocument/2006/relationships/image" Target="../media/image45.png"/><Relationship Id="rId82" Type="http://schemas.openxmlformats.org/officeDocument/2006/relationships/image" Target="../media/image104.png"/><Relationship Id="rId19" Type="http://schemas.openxmlformats.org/officeDocument/2006/relationships/image" Target="../media/image137.png"/><Relationship Id="rId14" Type="http://schemas.openxmlformats.org/officeDocument/2006/relationships/image" Target="../media/image132.png"/><Relationship Id="rId30" Type="http://schemas.openxmlformats.org/officeDocument/2006/relationships/image" Target="../media/image142.png"/><Relationship Id="rId35" Type="http://schemas.openxmlformats.org/officeDocument/2006/relationships/image" Target="../media/image147.png"/><Relationship Id="rId56" Type="http://schemas.openxmlformats.org/officeDocument/2006/relationships/image" Target="../media/image168.png"/><Relationship Id="rId77" Type="http://schemas.openxmlformats.org/officeDocument/2006/relationships/image" Target="../media/image112.png"/><Relationship Id="rId100" Type="http://schemas.openxmlformats.org/officeDocument/2006/relationships/image" Target="../media/image206.png"/><Relationship Id="rId105" Type="http://schemas.openxmlformats.org/officeDocument/2006/relationships/image" Target="../media/image211.png"/><Relationship Id="rId8" Type="http://schemas.openxmlformats.org/officeDocument/2006/relationships/image" Target="../media/image126.png"/><Relationship Id="rId51" Type="http://schemas.openxmlformats.org/officeDocument/2006/relationships/image" Target="../media/image163.png"/><Relationship Id="rId72" Type="http://schemas.openxmlformats.org/officeDocument/2006/relationships/image" Target="../media/image183.png"/><Relationship Id="rId93" Type="http://schemas.openxmlformats.org/officeDocument/2006/relationships/image" Target="../media/image199.png"/><Relationship Id="rId98" Type="http://schemas.openxmlformats.org/officeDocument/2006/relationships/image" Target="../media/image204.png"/><Relationship Id="rId3" Type="http://schemas.openxmlformats.org/officeDocument/2006/relationships/hyperlink" Target="mailto:drswatipopatvats@gmail.com" TargetMode="External"/><Relationship Id="rId25" Type="http://schemas.openxmlformats.org/officeDocument/2006/relationships/image" Target="../media/image16.png"/><Relationship Id="rId46" Type="http://schemas.openxmlformats.org/officeDocument/2006/relationships/image" Target="../media/image158.png"/><Relationship Id="rId67" Type="http://schemas.openxmlformats.org/officeDocument/2006/relationships/image" Target="../media/image178.png"/><Relationship Id="rId116" Type="http://schemas.openxmlformats.org/officeDocument/2006/relationships/image" Target="../media/image222.png"/><Relationship Id="rId20" Type="http://schemas.openxmlformats.org/officeDocument/2006/relationships/image" Target="../media/image138.png"/><Relationship Id="rId41" Type="http://schemas.openxmlformats.org/officeDocument/2006/relationships/image" Target="../media/image153.png"/><Relationship Id="rId62" Type="http://schemas.openxmlformats.org/officeDocument/2006/relationships/image" Target="../media/image173.png"/><Relationship Id="rId83" Type="http://schemas.openxmlformats.org/officeDocument/2006/relationships/image" Target="../media/image189.png"/><Relationship Id="rId88" Type="http://schemas.openxmlformats.org/officeDocument/2006/relationships/image" Target="../media/image194.png"/><Relationship Id="rId111" Type="http://schemas.openxmlformats.org/officeDocument/2006/relationships/image" Target="../media/image217.png"/><Relationship Id="rId15" Type="http://schemas.openxmlformats.org/officeDocument/2006/relationships/image" Target="../media/image133.png"/><Relationship Id="rId36" Type="http://schemas.openxmlformats.org/officeDocument/2006/relationships/image" Target="../media/image148.png"/><Relationship Id="rId57" Type="http://schemas.openxmlformats.org/officeDocument/2006/relationships/image" Target="../media/image169.png"/><Relationship Id="rId106" Type="http://schemas.openxmlformats.org/officeDocument/2006/relationships/image" Target="../media/image212.png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23.png"/><Relationship Id="rId21" Type="http://schemas.openxmlformats.org/officeDocument/2006/relationships/image" Target="../media/image186.png"/><Relationship Id="rId42" Type="http://schemas.openxmlformats.org/officeDocument/2006/relationships/image" Target="../media/image24.png"/><Relationship Id="rId47" Type="http://schemas.openxmlformats.org/officeDocument/2006/relationships/image" Target="../media/image335.png"/><Relationship Id="rId63" Type="http://schemas.openxmlformats.org/officeDocument/2006/relationships/image" Target="../media/image345.png"/><Relationship Id="rId68" Type="http://schemas.openxmlformats.org/officeDocument/2006/relationships/image" Target="../media/image227.png"/><Relationship Id="rId84" Type="http://schemas.openxmlformats.org/officeDocument/2006/relationships/image" Target="../media/image358.png"/><Relationship Id="rId89" Type="http://schemas.openxmlformats.org/officeDocument/2006/relationships/image" Target="../media/image361.png"/><Relationship Id="rId16" Type="http://schemas.openxmlformats.org/officeDocument/2006/relationships/image" Target="../media/image318.png"/><Relationship Id="rId11" Type="http://schemas.openxmlformats.org/officeDocument/2006/relationships/image" Target="../media/image315.png"/><Relationship Id="rId32" Type="http://schemas.openxmlformats.org/officeDocument/2006/relationships/image" Target="../media/image47.png"/><Relationship Id="rId37" Type="http://schemas.openxmlformats.org/officeDocument/2006/relationships/image" Target="../media/image252.png"/><Relationship Id="rId53" Type="http://schemas.openxmlformats.org/officeDocument/2006/relationships/image" Target="../media/image222.png"/><Relationship Id="rId58" Type="http://schemas.openxmlformats.org/officeDocument/2006/relationships/image" Target="../media/image343.png"/><Relationship Id="rId74" Type="http://schemas.openxmlformats.org/officeDocument/2006/relationships/image" Target="../media/image275.png"/><Relationship Id="rId79" Type="http://schemas.openxmlformats.org/officeDocument/2006/relationships/image" Target="../media/image355.png"/><Relationship Id="rId102" Type="http://schemas.openxmlformats.org/officeDocument/2006/relationships/image" Target="../media/image372.png"/><Relationship Id="rId5" Type="http://schemas.openxmlformats.org/officeDocument/2006/relationships/image" Target="../media/image174.png"/><Relationship Id="rId90" Type="http://schemas.openxmlformats.org/officeDocument/2006/relationships/image" Target="../media/image362.png"/><Relationship Id="rId95" Type="http://schemas.openxmlformats.org/officeDocument/2006/relationships/image" Target="../media/image365.png"/><Relationship Id="rId22" Type="http://schemas.openxmlformats.org/officeDocument/2006/relationships/image" Target="../media/image320.png"/><Relationship Id="rId27" Type="http://schemas.openxmlformats.org/officeDocument/2006/relationships/image" Target="../media/image324.png"/><Relationship Id="rId43" Type="http://schemas.openxmlformats.org/officeDocument/2006/relationships/image" Target="../media/image145.png"/><Relationship Id="rId48" Type="http://schemas.openxmlformats.org/officeDocument/2006/relationships/image" Target="../media/image155.png"/><Relationship Id="rId64" Type="http://schemas.openxmlformats.org/officeDocument/2006/relationships/image" Target="../media/image40.png"/><Relationship Id="rId69" Type="http://schemas.openxmlformats.org/officeDocument/2006/relationships/image" Target="../media/image175.png"/><Relationship Id="rId80" Type="http://schemas.openxmlformats.org/officeDocument/2006/relationships/image" Target="../media/image356.png"/><Relationship Id="rId85" Type="http://schemas.openxmlformats.org/officeDocument/2006/relationships/image" Target="../media/image359.png"/><Relationship Id="rId12" Type="http://schemas.openxmlformats.org/officeDocument/2006/relationships/image" Target="../media/image130.png"/><Relationship Id="rId17" Type="http://schemas.openxmlformats.org/officeDocument/2006/relationships/image" Target="../media/image196.png"/><Relationship Id="rId25" Type="http://schemas.openxmlformats.org/officeDocument/2006/relationships/image" Target="../media/image184.png"/><Relationship Id="rId33" Type="http://schemas.openxmlformats.org/officeDocument/2006/relationships/image" Target="../media/image326.png"/><Relationship Id="rId38" Type="http://schemas.openxmlformats.org/officeDocument/2006/relationships/image" Target="../media/image45.png"/><Relationship Id="rId46" Type="http://schemas.openxmlformats.org/officeDocument/2006/relationships/image" Target="../media/image334.png"/><Relationship Id="rId59" Type="http://schemas.openxmlformats.org/officeDocument/2006/relationships/image" Target="../media/image344.png"/><Relationship Id="rId67" Type="http://schemas.openxmlformats.org/officeDocument/2006/relationships/image" Target="../media/image348.png"/><Relationship Id="rId20" Type="http://schemas.openxmlformats.org/officeDocument/2006/relationships/image" Target="../media/image281.png"/><Relationship Id="rId41" Type="http://schemas.openxmlformats.org/officeDocument/2006/relationships/image" Target="../media/image331.png"/><Relationship Id="rId54" Type="http://schemas.openxmlformats.org/officeDocument/2006/relationships/image" Target="../media/image339.png"/><Relationship Id="rId62" Type="http://schemas.openxmlformats.org/officeDocument/2006/relationships/image" Target="../media/image16.png"/><Relationship Id="rId70" Type="http://schemas.openxmlformats.org/officeDocument/2006/relationships/image" Target="../media/image126.png"/><Relationship Id="rId75" Type="http://schemas.openxmlformats.org/officeDocument/2006/relationships/image" Target="../media/image264.png"/><Relationship Id="rId83" Type="http://schemas.openxmlformats.org/officeDocument/2006/relationships/image" Target="../media/image164.png"/><Relationship Id="rId88" Type="http://schemas.openxmlformats.org/officeDocument/2006/relationships/image" Target="../media/image104.png"/><Relationship Id="rId91" Type="http://schemas.openxmlformats.org/officeDocument/2006/relationships/image" Target="../media/image363.png"/><Relationship Id="rId96" Type="http://schemas.openxmlformats.org/officeDocument/2006/relationships/image" Target="../media/image3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png"/><Relationship Id="rId15" Type="http://schemas.openxmlformats.org/officeDocument/2006/relationships/image" Target="../media/image317.png"/><Relationship Id="rId23" Type="http://schemas.openxmlformats.org/officeDocument/2006/relationships/image" Target="../media/image321.png"/><Relationship Id="rId28" Type="http://schemas.openxmlformats.org/officeDocument/2006/relationships/image" Target="../media/image290.png"/><Relationship Id="rId36" Type="http://schemas.openxmlformats.org/officeDocument/2006/relationships/image" Target="../media/image329.png"/><Relationship Id="rId49" Type="http://schemas.openxmlformats.org/officeDocument/2006/relationships/image" Target="../media/image336.png"/><Relationship Id="rId57" Type="http://schemas.openxmlformats.org/officeDocument/2006/relationships/image" Target="../media/image342.png"/><Relationship Id="rId10" Type="http://schemas.openxmlformats.org/officeDocument/2006/relationships/image" Target="../media/image314.png"/><Relationship Id="rId31" Type="http://schemas.openxmlformats.org/officeDocument/2006/relationships/image" Target="../media/image325.png"/><Relationship Id="rId44" Type="http://schemas.openxmlformats.org/officeDocument/2006/relationships/image" Target="../media/image332.png"/><Relationship Id="rId52" Type="http://schemas.openxmlformats.org/officeDocument/2006/relationships/image" Target="../media/image338.png"/><Relationship Id="rId60" Type="http://schemas.openxmlformats.org/officeDocument/2006/relationships/image" Target="../media/image21.png"/><Relationship Id="rId65" Type="http://schemas.openxmlformats.org/officeDocument/2006/relationships/image" Target="../media/image346.png"/><Relationship Id="rId73" Type="http://schemas.openxmlformats.org/officeDocument/2006/relationships/image" Target="../media/image351.png"/><Relationship Id="rId78" Type="http://schemas.openxmlformats.org/officeDocument/2006/relationships/image" Target="../media/image354.png"/><Relationship Id="rId81" Type="http://schemas.openxmlformats.org/officeDocument/2006/relationships/image" Target="../media/image357.png"/><Relationship Id="rId86" Type="http://schemas.openxmlformats.org/officeDocument/2006/relationships/image" Target="../media/image360.png"/><Relationship Id="rId94" Type="http://schemas.openxmlformats.org/officeDocument/2006/relationships/image" Target="../media/image364.png"/><Relationship Id="rId99" Type="http://schemas.openxmlformats.org/officeDocument/2006/relationships/image" Target="../media/image369.png"/><Relationship Id="rId101" Type="http://schemas.openxmlformats.org/officeDocument/2006/relationships/image" Target="../media/image371.png"/><Relationship Id="rId4" Type="http://schemas.openxmlformats.org/officeDocument/2006/relationships/image" Target="../media/image310.png"/><Relationship Id="rId9" Type="http://schemas.openxmlformats.org/officeDocument/2006/relationships/image" Target="../media/image313.png"/><Relationship Id="rId13" Type="http://schemas.openxmlformats.org/officeDocument/2006/relationships/image" Target="../media/image233.png"/><Relationship Id="rId18" Type="http://schemas.openxmlformats.org/officeDocument/2006/relationships/image" Target="../media/image319.png"/><Relationship Id="rId39" Type="http://schemas.openxmlformats.org/officeDocument/2006/relationships/image" Target="../media/image111.png"/><Relationship Id="rId34" Type="http://schemas.openxmlformats.org/officeDocument/2006/relationships/image" Target="../media/image327.png"/><Relationship Id="rId50" Type="http://schemas.openxmlformats.org/officeDocument/2006/relationships/image" Target="../media/image255.png"/><Relationship Id="rId55" Type="http://schemas.openxmlformats.org/officeDocument/2006/relationships/image" Target="../media/image340.png"/><Relationship Id="rId76" Type="http://schemas.openxmlformats.org/officeDocument/2006/relationships/image" Target="../media/image352.png"/><Relationship Id="rId97" Type="http://schemas.openxmlformats.org/officeDocument/2006/relationships/image" Target="../media/image367.png"/><Relationship Id="rId7" Type="http://schemas.openxmlformats.org/officeDocument/2006/relationships/image" Target="../media/image311.png"/><Relationship Id="rId71" Type="http://schemas.openxmlformats.org/officeDocument/2006/relationships/image" Target="../media/image349.png"/><Relationship Id="rId92" Type="http://schemas.openxmlformats.org/officeDocument/2006/relationships/image" Target="../media/image216.png"/><Relationship Id="rId2" Type="http://schemas.openxmlformats.org/officeDocument/2006/relationships/image" Target="../media/image2.png"/><Relationship Id="rId29" Type="http://schemas.openxmlformats.org/officeDocument/2006/relationships/image" Target="../media/image136.png"/><Relationship Id="rId24" Type="http://schemas.openxmlformats.org/officeDocument/2006/relationships/image" Target="../media/image322.png"/><Relationship Id="rId40" Type="http://schemas.openxmlformats.org/officeDocument/2006/relationships/image" Target="../media/image330.png"/><Relationship Id="rId45" Type="http://schemas.openxmlformats.org/officeDocument/2006/relationships/image" Target="../media/image333.png"/><Relationship Id="rId66" Type="http://schemas.openxmlformats.org/officeDocument/2006/relationships/image" Target="../media/image347.png"/><Relationship Id="rId87" Type="http://schemas.openxmlformats.org/officeDocument/2006/relationships/image" Target="../media/image39.png"/><Relationship Id="rId61" Type="http://schemas.openxmlformats.org/officeDocument/2006/relationships/image" Target="../media/image166.png"/><Relationship Id="rId82" Type="http://schemas.openxmlformats.org/officeDocument/2006/relationships/image" Target="../media/image163.png"/><Relationship Id="rId19" Type="http://schemas.openxmlformats.org/officeDocument/2006/relationships/image" Target="../media/image198.png"/><Relationship Id="rId14" Type="http://schemas.openxmlformats.org/officeDocument/2006/relationships/image" Target="../media/image316.png"/><Relationship Id="rId30" Type="http://schemas.openxmlformats.org/officeDocument/2006/relationships/image" Target="../media/image137.png"/><Relationship Id="rId35" Type="http://schemas.openxmlformats.org/officeDocument/2006/relationships/image" Target="../media/image328.png"/><Relationship Id="rId56" Type="http://schemas.openxmlformats.org/officeDocument/2006/relationships/image" Target="../media/image341.png"/><Relationship Id="rId77" Type="http://schemas.openxmlformats.org/officeDocument/2006/relationships/image" Target="../media/image353.png"/><Relationship Id="rId100" Type="http://schemas.openxmlformats.org/officeDocument/2006/relationships/image" Target="../media/image370.png"/><Relationship Id="rId8" Type="http://schemas.openxmlformats.org/officeDocument/2006/relationships/image" Target="../media/image312.png"/><Relationship Id="rId51" Type="http://schemas.openxmlformats.org/officeDocument/2006/relationships/image" Target="../media/image337.png"/><Relationship Id="rId72" Type="http://schemas.openxmlformats.org/officeDocument/2006/relationships/image" Target="../media/image350.png"/><Relationship Id="rId93" Type="http://schemas.openxmlformats.org/officeDocument/2006/relationships/image" Target="../media/image200.png"/><Relationship Id="rId98" Type="http://schemas.openxmlformats.org/officeDocument/2006/relationships/image" Target="../media/image368.png"/><Relationship Id="rId3" Type="http://schemas.openxmlformats.org/officeDocument/2006/relationships/hyperlink" Target="mailto:drswatipopatvats@gmail.com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rswatipopatvats@gmail.com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rswatipopatvats@gmail.com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4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rswatipopatvats@gmail.com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hyperlink" Target="mailto:ecapresidentindia@gmail.com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AB3AAD3-4452-A90C-A897-5BD71E288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68061"/>
            <a:ext cx="9144000" cy="171633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achen BT" panose="02040806020206050204" pitchFamily="18" charset="0"/>
              </a:rPr>
              <a:t>INTRODUCTION TO 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achen BT" panose="02040806020206050204" pitchFamily="18" charset="0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achen BT" panose="02040806020206050204" pitchFamily="18" charset="0"/>
              </a:rPr>
              <a:t>HOLISTIC PROGRESS CARD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E25694B-1B13-C33B-A65F-22F32381F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9846" y="4169811"/>
            <a:ext cx="8792308" cy="159207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achen BT" panose="02040806020206050204" pitchFamily="18" charset="0"/>
              </a:rPr>
              <a:t>DR. SWATI POPAT VATS</a:t>
            </a:r>
          </a:p>
          <a:p>
            <a:r>
              <a:rPr lang="en-US" dirty="0">
                <a:latin typeface="Aachen BT" panose="02040806020206050204" pitchFamily="18" charset="0"/>
              </a:rPr>
              <a:t>PRESIDENT</a:t>
            </a:r>
          </a:p>
          <a:p>
            <a:r>
              <a:rPr lang="en-US" dirty="0">
                <a:latin typeface="Aachen BT" panose="02040806020206050204" pitchFamily="18" charset="0"/>
              </a:rPr>
              <a:t>EARLY CHILDHOOD ASSOCIATION</a:t>
            </a:r>
          </a:p>
          <a:p>
            <a:r>
              <a:rPr lang="en-US" dirty="0">
                <a:latin typeface="Aachen BT" panose="02040806020206050204" pitchFamily="18" charset="0"/>
              </a:rPr>
              <a:t>ASSOCIATION FOR PREPARATORY EDUCATION AND RESEARCH </a:t>
            </a:r>
          </a:p>
        </p:txBody>
      </p:sp>
      <p:pic>
        <p:nvPicPr>
          <p:cNvPr id="1027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539" y="597876"/>
            <a:ext cx="3850922" cy="164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2" name="Rectangle 1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3422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32E1A7C-6FD9-084D-CD75-FAB305ACC1A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6949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5" name="Rectangle 4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9430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7997"/>
          </a:xfrm>
          <a:prstGeom prst="rect">
            <a:avLst/>
          </a:prstGeom>
        </p:spPr>
      </p:pic>
      <p:pic>
        <p:nvPicPr>
          <p:cNvPr id="3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9016" y="61966"/>
            <a:ext cx="1277815" cy="545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7233138" y="6435989"/>
            <a:ext cx="4865077" cy="363415"/>
            <a:chOff x="7233138" y="6435989"/>
            <a:chExt cx="4865077" cy="363415"/>
          </a:xfrm>
        </p:grpSpPr>
        <p:sp>
          <p:nvSpPr>
            <p:cNvPr id="5" name="Rectangle 4"/>
            <p:cNvSpPr/>
            <p:nvPr/>
          </p:nvSpPr>
          <p:spPr>
            <a:xfrm>
              <a:off x="7233138" y="6435989"/>
              <a:ext cx="4865077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7997"/>
          </a:xfrm>
          <a:prstGeom prst="rect">
            <a:avLst/>
          </a:prstGeom>
        </p:spPr>
      </p:pic>
      <p:pic>
        <p:nvPicPr>
          <p:cNvPr id="3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3138" y="139590"/>
            <a:ext cx="1055077" cy="45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7221415" y="6435989"/>
            <a:ext cx="4876800" cy="363415"/>
            <a:chOff x="7221415" y="6435989"/>
            <a:chExt cx="4876800" cy="363415"/>
          </a:xfrm>
        </p:grpSpPr>
        <p:sp>
          <p:nvSpPr>
            <p:cNvPr id="5" name="Rectangle 4"/>
            <p:cNvSpPr/>
            <p:nvPr/>
          </p:nvSpPr>
          <p:spPr>
            <a:xfrm>
              <a:off x="7221415" y="6435989"/>
              <a:ext cx="4876800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C4F26EF-BBF7-A58D-6DC1-C1D26D3D0F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5" name="Rectangle 4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901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37EF7C-9EC3-DCE9-61AC-55CFFB68D3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0"/>
            <a:ext cx="1125415" cy="4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6" name="Rectangle 5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1099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B13EBC-0705-61D1-296C-3A14DF154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535416"/>
              </p:ext>
            </p:extLst>
          </p:nvPr>
        </p:nvGraphicFramePr>
        <p:xfrm>
          <a:off x="597877" y="902678"/>
          <a:ext cx="10879016" cy="536183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194157">
                  <a:extLst>
                    <a:ext uri="{9D8B030D-6E8A-4147-A177-3AD203B41FA5}">
                      <a16:colId xmlns:a16="http://schemas.microsoft.com/office/drawing/2014/main" val="2875275822"/>
                    </a:ext>
                  </a:extLst>
                </a:gridCol>
                <a:gridCol w="5303906">
                  <a:extLst>
                    <a:ext uri="{9D8B030D-6E8A-4147-A177-3AD203B41FA5}">
                      <a16:colId xmlns:a16="http://schemas.microsoft.com/office/drawing/2014/main" val="2578591196"/>
                    </a:ext>
                  </a:extLst>
                </a:gridCol>
                <a:gridCol w="4380953">
                  <a:extLst>
                    <a:ext uri="{9D8B030D-6E8A-4147-A177-3AD203B41FA5}">
                      <a16:colId xmlns:a16="http://schemas.microsoft.com/office/drawing/2014/main" val="1910928957"/>
                    </a:ext>
                  </a:extLst>
                </a:gridCol>
              </a:tblGrid>
              <a:tr h="5314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dirty="0">
                          <a:effectLst/>
                        </a:rPr>
                        <a:t>Sr. no </a:t>
                      </a:r>
                      <a:endParaRPr lang="en-IN" sz="20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dirty="0">
                          <a:effectLst/>
                        </a:rPr>
                        <a:t>Traditional Report Card</a:t>
                      </a:r>
                      <a:endParaRPr lang="en-IN" sz="20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dirty="0">
                          <a:effectLst/>
                        </a:rPr>
                        <a:t>NCF- Holistic Progress Card</a:t>
                      </a:r>
                      <a:endParaRPr lang="en-IN" sz="20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726614"/>
                  </a:ext>
                </a:extLst>
              </a:tr>
              <a:tr h="766595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</a:rPr>
                        <a:t>Judges and labels children into slots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</a:rPr>
                        <a:t>Gives a trajectory of growth 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2218292"/>
                  </a:ext>
                </a:extLst>
              </a:tr>
              <a:tr h="142141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mr-IN" sz="2000" dirty="0">
                          <a:effectLst/>
                        </a:rPr>
                        <a:t>2.</a:t>
                      </a:r>
                      <a:r>
                        <a:rPr lang="en-IN" sz="20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</a:rPr>
                        <a:t>Grades and marks or percentages used decrease the self-esteem of the child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</a:rPr>
                        <a:t>The trajectory used helps the parent understand where the child is and how the child will progress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0052466"/>
                  </a:ext>
                </a:extLst>
              </a:tr>
              <a:tr h="110250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mr-IN" sz="2000" dirty="0">
                          <a:effectLst/>
                        </a:rPr>
                        <a:t>3.</a:t>
                      </a:r>
                      <a:r>
                        <a:rPr lang="en-IN" sz="20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</a:rPr>
                        <a:t>It’s one size fits all 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</a:rPr>
                        <a:t>Helps teachers look at each child uniquely 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61838462"/>
                  </a:ext>
                </a:extLst>
              </a:tr>
              <a:tr h="153986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mr-IN" sz="2000" dirty="0">
                          <a:effectLst/>
                        </a:rPr>
                        <a:t>4.</a:t>
                      </a:r>
                      <a:r>
                        <a:rPr lang="en-IN" sz="20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</a:rPr>
                        <a:t>The flow of observation or assessment is of random areas of learning and development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</a:rPr>
                        <a:t>Is a more focussed and monitors both learning and growth.</a:t>
                      </a:r>
                      <a:endParaRPr lang="en-IN" sz="1800" dirty="0">
                        <a:effectLst/>
                        <a:latin typeface="Aachen BT" panose="0204080602020605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8762650"/>
                  </a:ext>
                </a:extLst>
              </a:tr>
            </a:tbl>
          </a:graphicData>
        </a:graphic>
      </p:graphicFrame>
      <p:pic>
        <p:nvPicPr>
          <p:cNvPr id="5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7" name="Rectangle 6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4622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7596554" y="199286"/>
            <a:ext cx="3024552" cy="84406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5276" y="1520824"/>
            <a:ext cx="5590902" cy="5032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2FD299-84A8-52DB-860D-E78657585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02" y="1520824"/>
            <a:ext cx="6019798" cy="5032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1219198" y="199287"/>
            <a:ext cx="4220310" cy="84406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292" y="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IN" sz="4000" dirty="0">
                <a:solidFill>
                  <a:schemeClr val="bg1"/>
                </a:solidFill>
                <a:latin typeface="Aachen BT" panose="02040806020206050204" pitchFamily="18" charset="0"/>
              </a:rPr>
              <a:t>The NCERT HPC    </a:t>
            </a:r>
            <a:r>
              <a:rPr lang="en-IN" sz="4000" dirty="0">
                <a:latin typeface="Aachen BT" panose="02040806020206050204" pitchFamily="18" charset="0"/>
              </a:rPr>
              <a:t>AND</a:t>
            </a:r>
            <a:r>
              <a:rPr lang="en-IN" sz="4000" dirty="0">
                <a:solidFill>
                  <a:schemeClr val="bg1"/>
                </a:solidFill>
                <a:latin typeface="Aachen BT" panose="02040806020206050204" pitchFamily="18" charset="0"/>
              </a:rPr>
              <a:t>       CBSE HPC</a:t>
            </a:r>
          </a:p>
        </p:txBody>
      </p:sp>
      <p:pic>
        <p:nvPicPr>
          <p:cNvPr id="10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842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12" name="Rectangle 11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6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799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31D541-6212-6353-DABE-9361B86FE65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8954" y="1204302"/>
            <a:ext cx="5718959" cy="5032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2DB21F-A818-7FC2-D214-9306C1433D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64664" y="1204302"/>
            <a:ext cx="5921829" cy="5032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855785" y="199287"/>
            <a:ext cx="9513276" cy="65649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EA21E-D0B5-6AE3-B86C-349B365F3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662" y="-100077"/>
            <a:ext cx="9237784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achen BT" panose="02040806020206050204" pitchFamily="18" charset="0"/>
              </a:rPr>
              <a:t>BOTH HAVE AN IMPLEMENTATION MANUAL TOO</a:t>
            </a:r>
          </a:p>
        </p:txBody>
      </p:sp>
      <p:pic>
        <p:nvPicPr>
          <p:cNvPr id="9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11" name="Rectangle 10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6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0835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074979" y="199287"/>
            <a:ext cx="8088930" cy="113714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7E1BDE-E4DD-DA18-852A-2ADB43296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815" y="117226"/>
            <a:ext cx="8112370" cy="13255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achen BT" panose="02040806020206050204" pitchFamily="18" charset="0"/>
              </a:rPr>
              <a:t>What is summative and formative assessment?</a:t>
            </a:r>
          </a:p>
        </p:txBody>
      </p:sp>
      <p:sp>
        <p:nvSpPr>
          <p:cNvPr id="7" name="Snip Single Corner Rectangle 6"/>
          <p:cNvSpPr/>
          <p:nvPr/>
        </p:nvSpPr>
        <p:spPr>
          <a:xfrm>
            <a:off x="0" y="1705712"/>
            <a:ext cx="5568462" cy="914400"/>
          </a:xfrm>
          <a:prstGeom prst="snip1Rect">
            <a:avLst/>
          </a:prstGeom>
          <a:solidFill>
            <a:srgbClr val="78F5F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Snip Single Corner Rectangle 7"/>
          <p:cNvSpPr/>
          <p:nvPr/>
        </p:nvSpPr>
        <p:spPr>
          <a:xfrm>
            <a:off x="0" y="3405558"/>
            <a:ext cx="5568462" cy="914400"/>
          </a:xfrm>
          <a:prstGeom prst="snip1Rect">
            <a:avLst/>
          </a:prstGeom>
          <a:solidFill>
            <a:srgbClr val="90F0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Snip Single Corner Rectangle 8"/>
          <p:cNvSpPr/>
          <p:nvPr/>
        </p:nvSpPr>
        <p:spPr>
          <a:xfrm>
            <a:off x="0" y="5146435"/>
            <a:ext cx="5568462" cy="914400"/>
          </a:xfrm>
          <a:prstGeom prst="snip1Rect">
            <a:avLst/>
          </a:prstGeom>
          <a:solidFill>
            <a:srgbClr val="B393E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284EBF8-102D-3322-1482-E7E289E5B049}"/>
              </a:ext>
            </a:extLst>
          </p:cNvPr>
          <p:cNvSpPr txBox="1">
            <a:spLocks/>
          </p:cNvSpPr>
          <p:nvPr/>
        </p:nvSpPr>
        <p:spPr>
          <a:xfrm>
            <a:off x="105507" y="1805362"/>
            <a:ext cx="5179059" cy="855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IN" sz="20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formative assessment</a:t>
            </a: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like tasting the food as you cook.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284EBF8-102D-3322-1482-E7E289E5B049}"/>
              </a:ext>
            </a:extLst>
          </p:cNvPr>
          <p:cNvSpPr txBox="1">
            <a:spLocks/>
          </p:cNvSpPr>
          <p:nvPr/>
        </p:nvSpPr>
        <p:spPr>
          <a:xfrm>
            <a:off x="0" y="3470035"/>
            <a:ext cx="5568462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check the seasoning, texture, and flavour to see if it's turning out right.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84EBF8-102D-3322-1482-E7E289E5B049}"/>
              </a:ext>
            </a:extLst>
          </p:cNvPr>
          <p:cNvSpPr txBox="1">
            <a:spLocks/>
          </p:cNvSpPr>
          <p:nvPr/>
        </p:nvSpPr>
        <p:spPr>
          <a:xfrm>
            <a:off x="0" y="5228496"/>
            <a:ext cx="5568462" cy="9144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make adjustments as needed to ensure the dish turns out well. </a:t>
            </a:r>
          </a:p>
        </p:txBody>
      </p:sp>
      <p:sp>
        <p:nvSpPr>
          <p:cNvPr id="18" name="Snip Single Corner Rectangle 17"/>
          <p:cNvSpPr/>
          <p:nvPr/>
        </p:nvSpPr>
        <p:spPr>
          <a:xfrm flipH="1">
            <a:off x="6459415" y="2244985"/>
            <a:ext cx="5732585" cy="914400"/>
          </a:xfrm>
          <a:prstGeom prst="snip1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Snip Single Corner Rectangle 18"/>
          <p:cNvSpPr/>
          <p:nvPr/>
        </p:nvSpPr>
        <p:spPr>
          <a:xfrm flipH="1">
            <a:off x="6459415" y="4021027"/>
            <a:ext cx="5732585" cy="914400"/>
          </a:xfrm>
          <a:prstGeom prst="snip1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Snip Single Corner Rectangle 19"/>
          <p:cNvSpPr/>
          <p:nvPr/>
        </p:nvSpPr>
        <p:spPr>
          <a:xfrm flipH="1">
            <a:off x="6459415" y="5644672"/>
            <a:ext cx="5732585" cy="914400"/>
          </a:xfrm>
          <a:prstGeom prst="snip1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284EBF8-102D-3322-1482-E7E289E5B049}"/>
              </a:ext>
            </a:extLst>
          </p:cNvPr>
          <p:cNvSpPr txBox="1">
            <a:spLocks/>
          </p:cNvSpPr>
          <p:nvPr/>
        </p:nvSpPr>
        <p:spPr>
          <a:xfrm>
            <a:off x="6614111" y="2297743"/>
            <a:ext cx="5331705" cy="855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18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assessment terms it means the assessment is ongoing with the teaching-learning process.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284EBF8-102D-3322-1482-E7E289E5B049}"/>
              </a:ext>
            </a:extLst>
          </p:cNvPr>
          <p:cNvSpPr txBox="1">
            <a:spLocks/>
          </p:cNvSpPr>
          <p:nvPr/>
        </p:nvSpPr>
        <p:spPr>
          <a:xfrm>
            <a:off x="6459415" y="4085504"/>
            <a:ext cx="5732585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18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Assessment like this means there is scope to modify the teaching-learning process to ensure children’s learning. 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284EBF8-102D-3322-1482-E7E289E5B049}"/>
              </a:ext>
            </a:extLst>
          </p:cNvPr>
          <p:cNvSpPr txBox="1">
            <a:spLocks/>
          </p:cNvSpPr>
          <p:nvPr/>
        </p:nvSpPr>
        <p:spPr>
          <a:xfrm>
            <a:off x="6459415" y="5820517"/>
            <a:ext cx="5732585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18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kind of assessment helps scaffold learning. </a:t>
            </a:r>
          </a:p>
        </p:txBody>
      </p:sp>
      <p:pic>
        <p:nvPicPr>
          <p:cNvPr id="25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27" name="Rectangle 26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4100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ight Arrow 11"/>
          <p:cNvSpPr/>
          <p:nvPr/>
        </p:nvSpPr>
        <p:spPr>
          <a:xfrm>
            <a:off x="-23446" y="1176581"/>
            <a:ext cx="5052646" cy="114886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ounded Rectangle 5"/>
          <p:cNvSpPr/>
          <p:nvPr/>
        </p:nvSpPr>
        <p:spPr>
          <a:xfrm>
            <a:off x="2145324" y="199287"/>
            <a:ext cx="7948240" cy="65649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A6815F-D287-A21B-347C-3EEA8EA87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8" y="27160"/>
            <a:ext cx="8393724" cy="100074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achen BT" panose="02040806020206050204" pitchFamily="18" charset="0"/>
              </a:rPr>
              <a:t>Curriculum planning and HPC</a:t>
            </a:r>
          </a:p>
        </p:txBody>
      </p:sp>
      <p:pic>
        <p:nvPicPr>
          <p:cNvPr id="7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9" name="Rectangle 8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3F65257-D069-E039-FD1C-E7615D707E0A}"/>
              </a:ext>
            </a:extLst>
          </p:cNvPr>
          <p:cNvSpPr txBox="1">
            <a:spLocks/>
          </p:cNvSpPr>
          <p:nvPr/>
        </p:nvSpPr>
        <p:spPr>
          <a:xfrm>
            <a:off x="5140567" y="1356700"/>
            <a:ext cx="6582509" cy="835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IN" sz="20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Curriculum Goal:</a:t>
            </a: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Reaching a specific destination (e.g., MUMBAI City)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-23446" y="3978397"/>
            <a:ext cx="5052646" cy="114886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ight Arrow 13"/>
          <p:cNvSpPr/>
          <p:nvPr/>
        </p:nvSpPr>
        <p:spPr>
          <a:xfrm>
            <a:off x="-23446" y="2573216"/>
            <a:ext cx="5052646" cy="1148861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ight Arrow 15"/>
          <p:cNvSpPr/>
          <p:nvPr/>
        </p:nvSpPr>
        <p:spPr>
          <a:xfrm>
            <a:off x="-23446" y="5326571"/>
            <a:ext cx="5052646" cy="1148861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D7B6C-C728-F45E-3C4F-C6F2675F0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921" y="1427060"/>
            <a:ext cx="6019800" cy="5032375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lphaUcPeriod"/>
            </a:pPr>
            <a:r>
              <a:rPr lang="en-IN" b="1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Curriculum Goals (CG)</a:t>
            </a:r>
          </a:p>
          <a:p>
            <a:pPr marL="0" lvl="0" indent="0">
              <a:lnSpc>
                <a:spcPct val="150000"/>
              </a:lnSpc>
              <a:buNone/>
            </a:pPr>
            <a:endParaRPr lang="en-IN" dirty="0">
              <a:solidFill>
                <a:schemeClr val="bg1"/>
              </a:solidFill>
              <a:effectLst/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IN" b="1" dirty="0">
                <a:solidFill>
                  <a:schemeClr val="bg1"/>
                </a:solidFill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IN" b="1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Domains (D)</a:t>
            </a:r>
          </a:p>
          <a:p>
            <a:pPr marL="0" lvl="0" indent="0">
              <a:lnSpc>
                <a:spcPct val="150000"/>
              </a:lnSpc>
              <a:buNone/>
            </a:pPr>
            <a:endParaRPr lang="en-IN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n-IN" b="1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Competencies (C)</a:t>
            </a:r>
          </a:p>
          <a:p>
            <a:pPr marL="0" lvl="0" indent="0">
              <a:lnSpc>
                <a:spcPct val="150000"/>
              </a:lnSpc>
              <a:buNone/>
            </a:pPr>
            <a:endParaRPr lang="en-IN" dirty="0">
              <a:solidFill>
                <a:schemeClr val="bg1"/>
              </a:solidFill>
              <a:effectLst/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b="1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Learning Outcomes (LO)</a:t>
            </a:r>
            <a:endParaRPr lang="en-IN" dirty="0">
              <a:solidFill>
                <a:schemeClr val="bg1"/>
              </a:solidFill>
              <a:effectLst/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Aachen BT" panose="02040806020206050204" pitchFamily="18" charset="0"/>
            </a:endParaRP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B3F65257-D069-E039-FD1C-E7615D707E0A}"/>
              </a:ext>
            </a:extLst>
          </p:cNvPr>
          <p:cNvSpPr txBox="1">
            <a:spLocks/>
          </p:cNvSpPr>
          <p:nvPr/>
        </p:nvSpPr>
        <p:spPr>
          <a:xfrm>
            <a:off x="5140567" y="2753335"/>
            <a:ext cx="6582509" cy="835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IN" sz="20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Domain:</a:t>
            </a: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Mode of transportation (e.g., driving, flying, or taking the train)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3F65257-D069-E039-FD1C-E7615D707E0A}"/>
              </a:ext>
            </a:extLst>
          </p:cNvPr>
          <p:cNvSpPr txBox="1">
            <a:spLocks/>
          </p:cNvSpPr>
          <p:nvPr/>
        </p:nvSpPr>
        <p:spPr>
          <a:xfrm>
            <a:off x="5140567" y="4158516"/>
            <a:ext cx="6582509" cy="835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IN" sz="20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Competency:</a:t>
            </a: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Navigating through unfamiliar roads or airports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B3F65257-D069-E039-FD1C-E7615D707E0A}"/>
              </a:ext>
            </a:extLst>
          </p:cNvPr>
          <p:cNvSpPr txBox="1">
            <a:spLocks/>
          </p:cNvSpPr>
          <p:nvPr/>
        </p:nvSpPr>
        <p:spPr>
          <a:xfrm>
            <a:off x="5140567" y="5506690"/>
            <a:ext cx="6582509" cy="835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IN" sz="20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 Outcome:</a:t>
            </a:r>
            <a:r>
              <a:rPr lang="en-IN" sz="20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Arriving at the destination safely and on time (e.g., arriving at MUMBAI Airport by 5 PM)</a:t>
            </a:r>
          </a:p>
        </p:txBody>
      </p:sp>
    </p:spTree>
    <p:extLst>
      <p:ext uri="{BB962C8B-B14F-4D97-AF65-F5344CB8AC3E}">
        <p14:creationId xmlns:p14="http://schemas.microsoft.com/office/powerpoint/2010/main" val="2238648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274278" y="199287"/>
            <a:ext cx="7690332" cy="117231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DD30F-9167-9193-3941-1E561EA43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5354" y="365125"/>
            <a:ext cx="8581292" cy="1325563"/>
          </a:xfrm>
        </p:spPr>
        <p:txBody>
          <a:bodyPr>
            <a:no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Curriculum Goals: Reaching a Developmental Milestone</a:t>
            </a:r>
            <a:br>
              <a:rPr lang="en-IN" sz="3600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600" dirty="0">
              <a:solidFill>
                <a:schemeClr val="bg1"/>
              </a:solidFill>
              <a:latin typeface="Aachen BT" panose="0204080602020605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8246" y="2836986"/>
            <a:ext cx="3552092" cy="34583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ounded Rectangle 7"/>
          <p:cNvSpPr/>
          <p:nvPr/>
        </p:nvSpPr>
        <p:spPr>
          <a:xfrm>
            <a:off x="4343397" y="1699846"/>
            <a:ext cx="3552092" cy="34583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ed Rectangle 8"/>
          <p:cNvSpPr/>
          <p:nvPr/>
        </p:nvSpPr>
        <p:spPr>
          <a:xfrm>
            <a:off x="8323385" y="2836986"/>
            <a:ext cx="3552092" cy="34583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449648-C883-BF4B-EE52-14EF0B4B3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57847" y="3813450"/>
            <a:ext cx="3083168" cy="1729153"/>
          </a:xfrm>
        </p:spPr>
        <p:txBody>
          <a:bodyPr>
            <a:normAutofit lnSpcReduction="10000"/>
          </a:bodyPr>
          <a:lstStyle/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IN" sz="2400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"Children will develop a strong foundation in literacy and numeracy skills."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921" y="3289667"/>
            <a:ext cx="3270742" cy="2740515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ECE, the curriculum goal is like reaching a specific developmental milestone, such as developing social skills or mastering fine motor skills.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IN" sz="1400" dirty="0">
              <a:effectLst/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000" dirty="0">
              <a:latin typeface="Aachen BT" panose="02040806020206050204" pitchFamily="18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0449648-C883-BF4B-EE52-14EF0B4B33EB}"/>
              </a:ext>
            </a:extLst>
          </p:cNvPr>
          <p:cNvSpPr txBox="1">
            <a:spLocks/>
          </p:cNvSpPr>
          <p:nvPr/>
        </p:nvSpPr>
        <p:spPr>
          <a:xfrm>
            <a:off x="4407872" y="2179973"/>
            <a:ext cx="3423142" cy="2498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buNone/>
            </a:pPr>
            <a:r>
              <a:rPr lang="en-IN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Definition:</a:t>
            </a:r>
            <a:r>
              <a:rPr lang="en-IN" sz="22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07000"/>
              </a:lnSpc>
              <a:buNone/>
            </a:pPr>
            <a:r>
              <a:rPr lang="en-IN" sz="22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Broad, overarching statements that describe what children should achieve through their learning experiences.</a:t>
            </a:r>
            <a:endParaRPr lang="en-US" sz="2200" dirty="0">
              <a:latin typeface="Aachen BT" panose="02040806020206050204" pitchFamily="18" charset="0"/>
            </a:endParaRPr>
          </a:p>
        </p:txBody>
      </p:sp>
      <p:pic>
        <p:nvPicPr>
          <p:cNvPr id="11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13" name="Rectangle 12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0385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50A94-A03C-2A95-4C67-3E013BE28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631" y="4119625"/>
            <a:ext cx="5181600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buNone/>
            </a:pP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969478" y="199286"/>
            <a:ext cx="8299932" cy="65649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C02B49-48BC-2039-32A4-AA4B08D1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908" y="60327"/>
            <a:ext cx="8628184" cy="1018197"/>
          </a:xfrm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Domains: Area of Development</a:t>
            </a:r>
            <a:endParaRPr lang="en-US" sz="4000" dirty="0">
              <a:solidFill>
                <a:schemeClr val="bg1"/>
              </a:solidFill>
              <a:latin typeface="Aachen BT" panose="0204080602020605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34461" y="1113692"/>
            <a:ext cx="2801816" cy="27549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345423" y="1493378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domain is like the area of development that the child needs to work on to reach the milestone.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36331" y="3516922"/>
            <a:ext cx="2801816" cy="275492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3247293" y="3896608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example, if the goal is to develop social skills, the domain might be Social-Emotional Learning.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8591" y="1113692"/>
            <a:ext cx="2801816" cy="27549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6319553" y="1493378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7000"/>
              </a:lnSpc>
              <a:buNone/>
            </a:pPr>
            <a:r>
              <a:rPr lang="en-IN" sz="24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Definition:</a:t>
            </a: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Areas of learning that are interconnected and interdependent.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10461" y="3516922"/>
            <a:ext cx="2801816" cy="27549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9221423" y="3854262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"Language and Literacy", "Mathematics", "Social-Emotional Learning", "Physical Development"</a:t>
            </a:r>
          </a:p>
        </p:txBody>
      </p:sp>
      <p:pic>
        <p:nvPicPr>
          <p:cNvPr id="16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18" name="Rectangle 17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6037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869826" y="199287"/>
            <a:ext cx="8499236" cy="89095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2FDEDB-8DEC-13E2-1BC6-0C3E21074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643" y="2110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Competencies: Skill or Behaviour</a:t>
            </a:r>
            <a:br>
              <a:rPr lang="en-IN" sz="3600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600" dirty="0">
              <a:solidFill>
                <a:schemeClr val="bg1"/>
              </a:solidFill>
              <a:latin typeface="Aachen BT" panose="0204080602020605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34461" y="1371600"/>
            <a:ext cx="2801816" cy="27549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345423" y="1751286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800"/>
              </a:spcAft>
              <a:buNone/>
            </a:pP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competency is like the specific skill or behaviour that the child needs to develop to reach the milestone.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36331" y="3774830"/>
            <a:ext cx="2801816" cy="275492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3247293" y="4154516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800"/>
              </a:spcAft>
              <a:buNone/>
            </a:pP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example, if the domain is Social-Emotional Learning, the competency might be "Shares toys with friends."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8591" y="1371600"/>
            <a:ext cx="2801816" cy="27549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6319553" y="1751286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20000"/>
              </a:lnSpc>
              <a:buNone/>
            </a:pPr>
            <a:r>
              <a:rPr lang="en-IN" sz="24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Definition:</a:t>
            </a: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Specific skills, abilities, or behaviours that children demonstrate as they progress through their learning journey.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10461" y="3774830"/>
            <a:ext cx="2801816" cy="27549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9221423" y="4112170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20000"/>
              </a:lnSpc>
              <a:spcAft>
                <a:spcPts val="800"/>
              </a:spcAft>
              <a:buNone/>
            </a:pPr>
            <a:r>
              <a:rPr lang="en-IN" sz="24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the domain of Language and Literacy, a competency might be "Uses vocabulary to communicate effectively."</a:t>
            </a:r>
          </a:p>
        </p:txBody>
      </p:sp>
      <p:pic>
        <p:nvPicPr>
          <p:cNvPr id="17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19" name="Rectangle 18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1952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297724" y="199287"/>
            <a:ext cx="7162799" cy="114886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86A7B-6716-5D0C-EA8D-9201DF46A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938" y="199287"/>
            <a:ext cx="7468418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 Outcomes: Measurable Achievement</a:t>
            </a:r>
            <a:br>
              <a:rPr lang="en-IN" sz="3600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600" dirty="0">
              <a:solidFill>
                <a:schemeClr val="bg1"/>
              </a:solidFill>
              <a:latin typeface="Aachen BT" panose="0204080602020605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34461" y="1535722"/>
            <a:ext cx="2801816" cy="27549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345423" y="1915408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Aft>
                <a:spcPts val="800"/>
              </a:spcAft>
              <a:buNone/>
            </a:pP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learning outcome is like the measurable achievement that the child demonstrates when they reach the milestone.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36331" y="3938952"/>
            <a:ext cx="2801816" cy="275492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3247293" y="4318638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Aft>
                <a:spcPts val="800"/>
              </a:spcAft>
              <a:buNone/>
            </a:pP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example, "Shows an increase in sharing toys with friends during playtime."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8591" y="1535722"/>
            <a:ext cx="2801816" cy="27549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6319553" y="1915408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20000"/>
              </a:lnSpc>
              <a:buNone/>
            </a:pPr>
            <a:r>
              <a:rPr lang="en-IN" sz="24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Definition:</a:t>
            </a: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Specific, measurable statements that describe what children will know, understand, or be able to do as a result of their learning experiences.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10461" y="3938952"/>
            <a:ext cx="2801816" cy="27549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01307DB-F02E-067B-CB9A-19F8246C4BB2}"/>
              </a:ext>
            </a:extLst>
          </p:cNvPr>
          <p:cNvSpPr txBox="1">
            <a:spLocks/>
          </p:cNvSpPr>
          <p:nvPr/>
        </p:nvSpPr>
        <p:spPr>
          <a:xfrm>
            <a:off x="9221423" y="4276292"/>
            <a:ext cx="2579892" cy="2183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20000"/>
              </a:lnSpc>
              <a:spcAft>
                <a:spcPts val="800"/>
              </a:spcAft>
              <a:buNone/>
            </a:pPr>
            <a:r>
              <a:rPr lang="en-IN" sz="24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IN" sz="24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the domain of Mathematics, a learning outcome might be "Counts up to 100 objects with accuracy."</a:t>
            </a:r>
          </a:p>
        </p:txBody>
      </p:sp>
      <p:pic>
        <p:nvPicPr>
          <p:cNvPr id="17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19" name="Rectangle 18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6490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732CA-26DE-B589-8065-DC5526F45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6644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dirty="0">
                <a:solidFill>
                  <a:schemeClr val="accent1">
                    <a:lumMod val="50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Curriculum Goal</a:t>
            </a:r>
            <a:r>
              <a:rPr lang="en-IN" sz="2400" dirty="0">
                <a:solidFill>
                  <a:schemeClr val="accent1">
                    <a:lumMod val="50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400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Children will develop problem-solving skills.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Domain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400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Mathematics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dirty="0">
                <a:solidFill>
                  <a:schemeClr val="accent4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Competency</a:t>
            </a:r>
            <a:r>
              <a:rPr lang="en-IN" sz="2400" dirty="0">
                <a:solidFill>
                  <a:schemeClr val="accent4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400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Uses logical reasoning to solve problems.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dirty="0">
                <a:solidFill>
                  <a:schemeClr val="accent6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Learning Outcome</a:t>
            </a:r>
            <a:r>
              <a:rPr lang="en-IN" sz="2400" dirty="0">
                <a:solidFill>
                  <a:schemeClr val="accent6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400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Solves simple math problems using objects and counting.</a:t>
            </a:r>
          </a:p>
          <a:p>
            <a:endParaRPr lang="en-US" dirty="0">
              <a:latin typeface="Aachen BT" panose="020408060202060502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301E29-D777-92F0-697E-B7F4BFAD9A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0644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dirty="0">
                <a:solidFill>
                  <a:schemeClr val="accent5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Curriculum Goal</a:t>
            </a:r>
            <a:r>
              <a:rPr lang="en-IN" sz="2400" dirty="0">
                <a:solidFill>
                  <a:schemeClr val="accent5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400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Develops social skills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dirty="0">
                <a:solidFill>
                  <a:schemeClr val="tx2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Domain:</a:t>
            </a:r>
            <a:r>
              <a:rPr lang="en-IN" sz="2400" dirty="0">
                <a:solidFill>
                  <a:schemeClr val="tx2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Social-Emotional Learning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Competency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400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Shares toys with friends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400" b="1" dirty="0">
                <a:solidFill>
                  <a:schemeClr val="accent6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Learning Outcome</a:t>
            </a:r>
            <a:r>
              <a:rPr lang="en-IN" sz="2400" dirty="0">
                <a:solidFill>
                  <a:schemeClr val="accent6">
                    <a:lumMod val="75000"/>
                  </a:schemeClr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400" dirty="0"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Shows an increase in sharing toys with friends during playtime</a:t>
            </a:r>
          </a:p>
          <a:p>
            <a:endParaRPr lang="en-US" dirty="0">
              <a:latin typeface="Aachen BT" panose="020408060202060502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69826" y="199287"/>
            <a:ext cx="8499236" cy="116059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56AA4C-E56F-ACE2-6425-913FD32CD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939" y="-35167"/>
            <a:ext cx="8546122" cy="1657238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effectLst/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Here's an example of how this might look in practice:</a:t>
            </a:r>
            <a:endParaRPr lang="en-US" sz="3600" dirty="0">
              <a:solidFill>
                <a:schemeClr val="bg1"/>
              </a:solidFill>
              <a:latin typeface="Aachen BT" panose="02040806020206050204" pitchFamily="18" charset="0"/>
            </a:endParaRPr>
          </a:p>
        </p:txBody>
      </p:sp>
      <p:pic>
        <p:nvPicPr>
          <p:cNvPr id="7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9" name="Rectangle 8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6497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2">
            <a:extLst>
              <a:ext uri="{FF2B5EF4-FFF2-40B4-BE49-F238E27FC236}">
                <a16:creationId xmlns:a16="http://schemas.microsoft.com/office/drawing/2014/main" id="{648112B0-A8F5-F4A9-D4DA-B5751740F932}"/>
              </a:ext>
            </a:extLst>
          </p:cNvPr>
          <p:cNvGrpSpPr/>
          <p:nvPr/>
        </p:nvGrpSpPr>
        <p:grpSpPr>
          <a:xfrm>
            <a:off x="0" y="0"/>
            <a:ext cx="3657600" cy="6556919"/>
            <a:chOff x="182185" y="784813"/>
            <a:chExt cx="6906770" cy="9303327"/>
          </a:xfrm>
        </p:grpSpPr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55E41A41-8755-3C2E-DCE9-C4E88E72D68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1039" y="784813"/>
              <a:ext cx="6617916" cy="9303327"/>
            </a:xfrm>
            <a:prstGeom prst="rect">
              <a:avLst/>
            </a:prstGeom>
          </p:spPr>
        </p:pic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5AADEFAB-FF3F-C8FA-AB13-AF1ABD6A597F}"/>
                </a:ext>
              </a:extLst>
            </p:cNvPr>
            <p:cNvSpPr/>
            <p:nvPr/>
          </p:nvSpPr>
          <p:spPr>
            <a:xfrm>
              <a:off x="490089" y="1847038"/>
              <a:ext cx="3354070" cy="381635"/>
            </a:xfrm>
            <a:custGeom>
              <a:avLst/>
              <a:gdLst/>
              <a:ahLst/>
              <a:cxnLst/>
              <a:rect l="l" t="t" r="r" b="b"/>
              <a:pathLst>
                <a:path w="3354070" h="381635">
                  <a:moveTo>
                    <a:pt x="3266478" y="0"/>
                  </a:moveTo>
                  <a:lnTo>
                    <a:pt x="0" y="0"/>
                  </a:lnTo>
                  <a:lnTo>
                    <a:pt x="0" y="381452"/>
                  </a:lnTo>
                  <a:lnTo>
                    <a:pt x="3266478" y="381452"/>
                  </a:lnTo>
                  <a:lnTo>
                    <a:pt x="3300409" y="374556"/>
                  </a:lnTo>
                  <a:lnTo>
                    <a:pt x="3328195" y="355782"/>
                  </a:lnTo>
                  <a:lnTo>
                    <a:pt x="3346969" y="327996"/>
                  </a:lnTo>
                  <a:lnTo>
                    <a:pt x="3353864" y="294065"/>
                  </a:lnTo>
                  <a:lnTo>
                    <a:pt x="3353864" y="87386"/>
                  </a:lnTo>
                  <a:lnTo>
                    <a:pt x="3346969" y="53455"/>
                  </a:lnTo>
                  <a:lnTo>
                    <a:pt x="3328195" y="25669"/>
                  </a:lnTo>
                  <a:lnTo>
                    <a:pt x="3300409" y="6895"/>
                  </a:lnTo>
                  <a:lnTo>
                    <a:pt x="3266478" y="0"/>
                  </a:lnTo>
                  <a:close/>
                </a:path>
              </a:pathLst>
            </a:custGeom>
            <a:solidFill>
              <a:srgbClr val="FDF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5">
              <a:extLst>
                <a:ext uri="{FF2B5EF4-FFF2-40B4-BE49-F238E27FC236}">
                  <a16:creationId xmlns:a16="http://schemas.microsoft.com/office/drawing/2014/main" id="{E8303F9A-867F-0F2A-D1CF-67217428D97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2887" y="1972994"/>
              <a:ext cx="251459" cy="135637"/>
            </a:xfrm>
            <a:prstGeom prst="rect">
              <a:avLst/>
            </a:prstGeom>
          </p:spPr>
        </p:pic>
        <p:pic>
          <p:nvPicPr>
            <p:cNvPr id="9" name="object 6">
              <a:extLst>
                <a:ext uri="{FF2B5EF4-FFF2-40B4-BE49-F238E27FC236}">
                  <a16:creationId xmlns:a16="http://schemas.microsoft.com/office/drawing/2014/main" id="{1F021854-9CF8-DED8-9CF9-03D3B980364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5304" y="2002331"/>
              <a:ext cx="155828" cy="104014"/>
            </a:xfrm>
            <a:prstGeom prst="rect">
              <a:avLst/>
            </a:prstGeom>
          </p:spPr>
        </p:pic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9FC7AA4E-8891-6CAB-241E-3406B24A1C8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0184" y="2003094"/>
              <a:ext cx="93917" cy="105155"/>
            </a:xfrm>
            <a:prstGeom prst="rect">
              <a:avLst/>
            </a:prstGeom>
          </p:spPr>
        </p:pic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D202129E-6D95-D556-570D-94E413FAA88D}"/>
                </a:ext>
              </a:extLst>
            </p:cNvPr>
            <p:cNvSpPr/>
            <p:nvPr/>
          </p:nvSpPr>
          <p:spPr>
            <a:xfrm>
              <a:off x="1259624" y="1967290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4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4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6E57430C-6D77-E42D-449F-8F85DE3BFB7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6588" y="2002331"/>
              <a:ext cx="93538" cy="104014"/>
            </a:xfrm>
            <a:prstGeom prst="rect">
              <a:avLst/>
            </a:prstGeom>
          </p:spPr>
        </p:pic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37BF46E0-30BB-D45D-1E48-BDDD403D9FD7}"/>
                </a:ext>
              </a:extLst>
            </p:cNvPr>
            <p:cNvSpPr/>
            <p:nvPr/>
          </p:nvSpPr>
          <p:spPr>
            <a:xfrm>
              <a:off x="1484033" y="1972052"/>
              <a:ext cx="120014" cy="134620"/>
            </a:xfrm>
            <a:custGeom>
              <a:avLst/>
              <a:gdLst/>
              <a:ahLst/>
              <a:cxnLst/>
              <a:rect l="l" t="t" r="r" b="b"/>
              <a:pathLst>
                <a:path w="120015" h="134619">
                  <a:moveTo>
                    <a:pt x="58293" y="0"/>
                  </a:moveTo>
                  <a:lnTo>
                    <a:pt x="38290" y="0"/>
                  </a:lnTo>
                  <a:lnTo>
                    <a:pt x="0" y="11430"/>
                  </a:lnTo>
                  <a:lnTo>
                    <a:pt x="6096" y="35433"/>
                  </a:lnTo>
                  <a:lnTo>
                    <a:pt x="29337" y="29718"/>
                  </a:lnTo>
                  <a:lnTo>
                    <a:pt x="29337" y="134302"/>
                  </a:lnTo>
                  <a:lnTo>
                    <a:pt x="58293" y="134302"/>
                  </a:lnTo>
                  <a:lnTo>
                    <a:pt x="58293" y="0"/>
                  </a:lnTo>
                  <a:close/>
                </a:path>
                <a:path w="120015" h="134619">
                  <a:moveTo>
                    <a:pt x="119443" y="103822"/>
                  </a:moveTo>
                  <a:lnTo>
                    <a:pt x="88582" y="103822"/>
                  </a:lnTo>
                  <a:lnTo>
                    <a:pt x="88582" y="134302"/>
                  </a:lnTo>
                  <a:lnTo>
                    <a:pt x="119443" y="134302"/>
                  </a:lnTo>
                  <a:lnTo>
                    <a:pt x="119443" y="103822"/>
                  </a:lnTo>
                  <a:close/>
                </a:path>
                <a:path w="120015" h="134619">
                  <a:moveTo>
                    <a:pt x="119443" y="32181"/>
                  </a:moveTo>
                  <a:lnTo>
                    <a:pt x="88582" y="32181"/>
                  </a:lnTo>
                  <a:lnTo>
                    <a:pt x="88582" y="62674"/>
                  </a:lnTo>
                  <a:lnTo>
                    <a:pt x="119443" y="62674"/>
                  </a:lnTo>
                  <a:lnTo>
                    <a:pt x="119443" y="32181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D9AFBB0C-66E4-4C6F-CA3F-517F47036D6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89397" y="1967281"/>
              <a:ext cx="425394" cy="170113"/>
            </a:xfrm>
            <a:prstGeom prst="rect">
              <a:avLst/>
            </a:prstGeom>
          </p:spPr>
        </p:pic>
        <p:sp>
          <p:nvSpPr>
            <p:cNvPr id="15" name="object 12">
              <a:extLst>
                <a:ext uri="{FF2B5EF4-FFF2-40B4-BE49-F238E27FC236}">
                  <a16:creationId xmlns:a16="http://schemas.microsoft.com/office/drawing/2014/main" id="{CC989F7F-7056-1103-4E6F-3C7561633393}"/>
                </a:ext>
              </a:extLst>
            </p:cNvPr>
            <p:cNvSpPr/>
            <p:nvPr/>
          </p:nvSpPr>
          <p:spPr>
            <a:xfrm>
              <a:off x="2136114" y="1967290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4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4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3">
              <a:extLst>
                <a:ext uri="{FF2B5EF4-FFF2-40B4-BE49-F238E27FC236}">
                  <a16:creationId xmlns:a16="http://schemas.microsoft.com/office/drawing/2014/main" id="{D8893322-D9F2-540E-FC0B-FA8FEA1B366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88133" y="2002331"/>
              <a:ext cx="201550" cy="106300"/>
            </a:xfrm>
            <a:prstGeom prst="rect">
              <a:avLst/>
            </a:prstGeom>
          </p:spPr>
        </p:pic>
        <p:sp>
          <p:nvSpPr>
            <p:cNvPr id="17" name="object 14">
              <a:extLst>
                <a:ext uri="{FF2B5EF4-FFF2-40B4-BE49-F238E27FC236}">
                  <a16:creationId xmlns:a16="http://schemas.microsoft.com/office/drawing/2014/main" id="{7077BE6E-BC63-995A-F07D-A68D290DA404}"/>
                </a:ext>
              </a:extLst>
            </p:cNvPr>
            <p:cNvSpPr/>
            <p:nvPr/>
          </p:nvSpPr>
          <p:spPr>
            <a:xfrm>
              <a:off x="2415974" y="1967281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4">
                  <a:moveTo>
                    <a:pt x="28954" y="0"/>
                  </a:moveTo>
                  <a:lnTo>
                    <a:pt x="0" y="0"/>
                  </a:lnTo>
                  <a:lnTo>
                    <a:pt x="0" y="139063"/>
                  </a:lnTo>
                  <a:lnTo>
                    <a:pt x="28954" y="139063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5">
              <a:extLst>
                <a:ext uri="{FF2B5EF4-FFF2-40B4-BE49-F238E27FC236}">
                  <a16:creationId xmlns:a16="http://schemas.microsoft.com/office/drawing/2014/main" id="{1AC4AE0E-88A0-F08C-BCA7-908AC29CEDFE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32369" y="1972994"/>
              <a:ext cx="461775" cy="135637"/>
            </a:xfrm>
            <a:prstGeom prst="rect">
              <a:avLst/>
            </a:prstGeom>
          </p:spPr>
        </p:pic>
        <p:sp>
          <p:nvSpPr>
            <p:cNvPr id="19" name="object 16">
              <a:extLst>
                <a:ext uri="{FF2B5EF4-FFF2-40B4-BE49-F238E27FC236}">
                  <a16:creationId xmlns:a16="http://schemas.microsoft.com/office/drawing/2014/main" id="{E29E6BEE-886C-2F74-4392-17E08E7EB3CF}"/>
                </a:ext>
              </a:extLst>
            </p:cNvPr>
            <p:cNvSpPr/>
            <p:nvPr/>
          </p:nvSpPr>
          <p:spPr>
            <a:xfrm>
              <a:off x="3017005" y="1967281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4">
                  <a:moveTo>
                    <a:pt x="28954" y="0"/>
                  </a:moveTo>
                  <a:lnTo>
                    <a:pt x="0" y="0"/>
                  </a:lnTo>
                  <a:lnTo>
                    <a:pt x="0" y="139063"/>
                  </a:lnTo>
                  <a:lnTo>
                    <a:pt x="28954" y="139063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17">
              <a:extLst>
                <a:ext uri="{FF2B5EF4-FFF2-40B4-BE49-F238E27FC236}">
                  <a16:creationId xmlns:a16="http://schemas.microsoft.com/office/drawing/2014/main" id="{36543AFF-A6AB-FFAA-7831-5C6341E1275F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68251" y="2002331"/>
              <a:ext cx="110487" cy="106300"/>
            </a:xfrm>
            <a:prstGeom prst="rect">
              <a:avLst/>
            </a:prstGeom>
          </p:spPr>
        </p:pic>
        <p:pic>
          <p:nvPicPr>
            <p:cNvPr id="21" name="object 18">
              <a:extLst>
                <a:ext uri="{FF2B5EF4-FFF2-40B4-BE49-F238E27FC236}">
                  <a16:creationId xmlns:a16="http://schemas.microsoft.com/office/drawing/2014/main" id="{86A4ECBB-21BA-021B-C7BE-A4E7DDF2656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28282" y="2002331"/>
              <a:ext cx="155830" cy="104014"/>
            </a:xfrm>
            <a:prstGeom prst="rect">
              <a:avLst/>
            </a:prstGeom>
          </p:spPr>
        </p:pic>
        <p:pic>
          <p:nvPicPr>
            <p:cNvPr id="22" name="object 19">
              <a:extLst>
                <a:ext uri="{FF2B5EF4-FFF2-40B4-BE49-F238E27FC236}">
                  <a16:creationId xmlns:a16="http://schemas.microsoft.com/office/drawing/2014/main" id="{AA5FCEA6-1C75-3C57-67AC-E9AD4BEEE2F3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99693" y="2002331"/>
              <a:ext cx="107255" cy="134495"/>
            </a:xfrm>
            <a:prstGeom prst="rect">
              <a:avLst/>
            </a:prstGeom>
          </p:spPr>
        </p:pic>
        <p:pic>
          <p:nvPicPr>
            <p:cNvPr id="23" name="object 20">
              <a:extLst>
                <a:ext uri="{FF2B5EF4-FFF2-40B4-BE49-F238E27FC236}">
                  <a16:creationId xmlns:a16="http://schemas.microsoft.com/office/drawing/2014/main" id="{44916418-6BB5-AFE2-E877-DF125CB91572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04308" y="2002331"/>
              <a:ext cx="100201" cy="106300"/>
            </a:xfrm>
            <a:prstGeom prst="rect">
              <a:avLst/>
            </a:prstGeom>
          </p:spPr>
        </p:pic>
        <p:pic>
          <p:nvPicPr>
            <p:cNvPr id="24" name="object 21">
              <a:extLst>
                <a:ext uri="{FF2B5EF4-FFF2-40B4-BE49-F238E27FC236}">
                  <a16:creationId xmlns:a16="http://schemas.microsoft.com/office/drawing/2014/main" id="{61A27198-EB0C-91D6-3CAD-3D96CFDD4AC0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26035" y="1978138"/>
              <a:ext cx="176403" cy="129919"/>
            </a:xfrm>
            <a:prstGeom prst="rect">
              <a:avLst/>
            </a:prstGeom>
          </p:spPr>
        </p:pic>
        <p:sp>
          <p:nvSpPr>
            <p:cNvPr id="25" name="object 22">
              <a:extLst>
                <a:ext uri="{FF2B5EF4-FFF2-40B4-BE49-F238E27FC236}">
                  <a16:creationId xmlns:a16="http://schemas.microsoft.com/office/drawing/2014/main" id="{DB1A5C2C-AE2D-FA4C-622A-947E1C474859}"/>
                </a:ext>
              </a:extLst>
            </p:cNvPr>
            <p:cNvSpPr/>
            <p:nvPr/>
          </p:nvSpPr>
          <p:spPr>
            <a:xfrm>
              <a:off x="723153" y="2402053"/>
              <a:ext cx="1834514" cy="2274570"/>
            </a:xfrm>
            <a:custGeom>
              <a:avLst/>
              <a:gdLst/>
              <a:ahLst/>
              <a:cxnLst/>
              <a:rect l="l" t="t" r="r" b="b"/>
              <a:pathLst>
                <a:path w="1834514" h="2274570">
                  <a:moveTo>
                    <a:pt x="1834109" y="0"/>
                  </a:moveTo>
                  <a:lnTo>
                    <a:pt x="0" y="0"/>
                  </a:lnTo>
                  <a:lnTo>
                    <a:pt x="0" y="2274350"/>
                  </a:lnTo>
                  <a:lnTo>
                    <a:pt x="1834109" y="2274350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FDFF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4E04F683-3050-B66B-C721-C6D2B4018E82}"/>
                </a:ext>
              </a:extLst>
            </p:cNvPr>
            <p:cNvSpPr/>
            <p:nvPr/>
          </p:nvSpPr>
          <p:spPr>
            <a:xfrm>
              <a:off x="2557263" y="2402053"/>
              <a:ext cx="4279900" cy="2274570"/>
            </a:xfrm>
            <a:custGeom>
              <a:avLst/>
              <a:gdLst/>
              <a:ahLst/>
              <a:cxnLst/>
              <a:rect l="l" t="t" r="r" b="b"/>
              <a:pathLst>
                <a:path w="4279900" h="2274570">
                  <a:moveTo>
                    <a:pt x="4279586" y="0"/>
                  </a:moveTo>
                  <a:lnTo>
                    <a:pt x="0" y="0"/>
                  </a:lnTo>
                  <a:lnTo>
                    <a:pt x="0" y="2274350"/>
                  </a:lnTo>
                  <a:lnTo>
                    <a:pt x="4279586" y="2274350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FDF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27D92F5E-7BB4-695F-C75F-6B56FFB516F9}"/>
                </a:ext>
              </a:extLst>
            </p:cNvPr>
            <p:cNvSpPr/>
            <p:nvPr/>
          </p:nvSpPr>
          <p:spPr>
            <a:xfrm>
              <a:off x="769158" y="3790305"/>
              <a:ext cx="1834514" cy="2390775"/>
            </a:xfrm>
            <a:custGeom>
              <a:avLst/>
              <a:gdLst/>
              <a:ahLst/>
              <a:cxnLst/>
              <a:rect l="l" t="t" r="r" b="b"/>
              <a:pathLst>
                <a:path w="1834514" h="2390775">
                  <a:moveTo>
                    <a:pt x="1834109" y="0"/>
                  </a:moveTo>
                  <a:lnTo>
                    <a:pt x="0" y="0"/>
                  </a:lnTo>
                  <a:lnTo>
                    <a:pt x="0" y="2390230"/>
                  </a:lnTo>
                  <a:lnTo>
                    <a:pt x="1834109" y="2390230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FDFF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331E8109-B970-1652-A2D7-17AE727BF56F}"/>
                </a:ext>
              </a:extLst>
            </p:cNvPr>
            <p:cNvSpPr/>
            <p:nvPr/>
          </p:nvSpPr>
          <p:spPr>
            <a:xfrm>
              <a:off x="2557263" y="4676403"/>
              <a:ext cx="4279900" cy="2390775"/>
            </a:xfrm>
            <a:custGeom>
              <a:avLst/>
              <a:gdLst/>
              <a:ahLst/>
              <a:cxnLst/>
              <a:rect l="l" t="t" r="r" b="b"/>
              <a:pathLst>
                <a:path w="4279900" h="2390775">
                  <a:moveTo>
                    <a:pt x="4279586" y="0"/>
                  </a:moveTo>
                  <a:lnTo>
                    <a:pt x="0" y="0"/>
                  </a:lnTo>
                  <a:lnTo>
                    <a:pt x="0" y="2390230"/>
                  </a:lnTo>
                  <a:lnTo>
                    <a:pt x="4279586" y="2390230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FDF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6">
              <a:extLst>
                <a:ext uri="{FF2B5EF4-FFF2-40B4-BE49-F238E27FC236}">
                  <a16:creationId xmlns:a16="http://schemas.microsoft.com/office/drawing/2014/main" id="{126DD8D6-819D-FC41-99D8-8A13996F7CB7}"/>
                </a:ext>
              </a:extLst>
            </p:cNvPr>
            <p:cNvSpPr/>
            <p:nvPr/>
          </p:nvSpPr>
          <p:spPr>
            <a:xfrm>
              <a:off x="723153" y="7066634"/>
              <a:ext cx="1834514" cy="2553335"/>
            </a:xfrm>
            <a:custGeom>
              <a:avLst/>
              <a:gdLst/>
              <a:ahLst/>
              <a:cxnLst/>
              <a:rect l="l" t="t" r="r" b="b"/>
              <a:pathLst>
                <a:path w="1834514" h="2553334">
                  <a:moveTo>
                    <a:pt x="1834109" y="0"/>
                  </a:moveTo>
                  <a:lnTo>
                    <a:pt x="0" y="0"/>
                  </a:lnTo>
                  <a:lnTo>
                    <a:pt x="0" y="2552937"/>
                  </a:lnTo>
                  <a:lnTo>
                    <a:pt x="1834109" y="2552937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FDFF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7">
              <a:extLst>
                <a:ext uri="{FF2B5EF4-FFF2-40B4-BE49-F238E27FC236}">
                  <a16:creationId xmlns:a16="http://schemas.microsoft.com/office/drawing/2014/main" id="{6B1AA3E1-76A8-68A7-E084-8CDFAF5A55F3}"/>
                </a:ext>
              </a:extLst>
            </p:cNvPr>
            <p:cNvSpPr/>
            <p:nvPr/>
          </p:nvSpPr>
          <p:spPr>
            <a:xfrm>
              <a:off x="2557263" y="7066634"/>
              <a:ext cx="4279900" cy="2553335"/>
            </a:xfrm>
            <a:custGeom>
              <a:avLst/>
              <a:gdLst/>
              <a:ahLst/>
              <a:cxnLst/>
              <a:rect l="l" t="t" r="r" b="b"/>
              <a:pathLst>
                <a:path w="4279900" h="2553334">
                  <a:moveTo>
                    <a:pt x="4279586" y="0"/>
                  </a:moveTo>
                  <a:lnTo>
                    <a:pt x="0" y="0"/>
                  </a:lnTo>
                  <a:lnTo>
                    <a:pt x="0" y="2552937"/>
                  </a:lnTo>
                  <a:lnTo>
                    <a:pt x="4279586" y="2552937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FDF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28">
              <a:extLst>
                <a:ext uri="{FF2B5EF4-FFF2-40B4-BE49-F238E27FC236}">
                  <a16:creationId xmlns:a16="http://schemas.microsoft.com/office/drawing/2014/main" id="{8AFAB4FF-F76F-71FB-22E9-2B7289D61688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92078" y="3453756"/>
              <a:ext cx="1683388" cy="469538"/>
            </a:xfrm>
            <a:prstGeom prst="rect">
              <a:avLst/>
            </a:prstGeom>
          </p:spPr>
        </p:pic>
        <p:pic>
          <p:nvPicPr>
            <p:cNvPr id="32" name="object 29">
              <a:extLst>
                <a:ext uri="{FF2B5EF4-FFF2-40B4-BE49-F238E27FC236}">
                  <a16:creationId xmlns:a16="http://schemas.microsoft.com/office/drawing/2014/main" id="{219014B1-0276-3EEA-93A8-494E5E7D17F5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55572" y="2933056"/>
              <a:ext cx="3984778" cy="1637049"/>
            </a:xfrm>
            <a:prstGeom prst="rect">
              <a:avLst/>
            </a:prstGeom>
          </p:spPr>
        </p:pic>
        <p:pic>
          <p:nvPicPr>
            <p:cNvPr id="33" name="object 30">
              <a:extLst>
                <a:ext uri="{FF2B5EF4-FFF2-40B4-BE49-F238E27FC236}">
                  <a16:creationId xmlns:a16="http://schemas.microsoft.com/office/drawing/2014/main" id="{68E638C3-16C8-5920-D37F-511FB7D19CB7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1927" y="5567331"/>
              <a:ext cx="1290661" cy="635802"/>
            </a:xfrm>
            <a:prstGeom prst="rect">
              <a:avLst/>
            </a:prstGeom>
          </p:spPr>
        </p:pic>
        <p:pic>
          <p:nvPicPr>
            <p:cNvPr id="34" name="object 31">
              <a:extLst>
                <a:ext uri="{FF2B5EF4-FFF2-40B4-BE49-F238E27FC236}">
                  <a16:creationId xmlns:a16="http://schemas.microsoft.com/office/drawing/2014/main" id="{B08CE53E-0E79-9DCC-C7AA-C9017BB0022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55572" y="4963867"/>
              <a:ext cx="4037519" cy="1803773"/>
            </a:xfrm>
            <a:prstGeom prst="rect">
              <a:avLst/>
            </a:prstGeom>
          </p:spPr>
        </p:pic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EC4D02FC-834D-3D6B-F6E6-2D8550FE6C77}"/>
                </a:ext>
              </a:extLst>
            </p:cNvPr>
            <p:cNvSpPr/>
            <p:nvPr/>
          </p:nvSpPr>
          <p:spPr>
            <a:xfrm>
              <a:off x="1006505" y="8236422"/>
              <a:ext cx="19050" cy="80645"/>
            </a:xfrm>
            <a:custGeom>
              <a:avLst/>
              <a:gdLst/>
              <a:ahLst/>
              <a:cxnLst/>
              <a:rect l="l" t="t" r="r" b="b"/>
              <a:pathLst>
                <a:path w="19050" h="80645">
                  <a:moveTo>
                    <a:pt x="18439" y="0"/>
                  </a:moveTo>
                  <a:lnTo>
                    <a:pt x="0" y="0"/>
                  </a:lnTo>
                  <a:lnTo>
                    <a:pt x="0" y="80467"/>
                  </a:lnTo>
                  <a:lnTo>
                    <a:pt x="18439" y="80467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3">
              <a:extLst>
                <a:ext uri="{FF2B5EF4-FFF2-40B4-BE49-F238E27FC236}">
                  <a16:creationId xmlns:a16="http://schemas.microsoft.com/office/drawing/2014/main" id="{89172B1B-755D-E5BB-CFDC-9F9931DDA6BA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92384" y="8205638"/>
              <a:ext cx="1530075" cy="302813"/>
            </a:xfrm>
            <a:prstGeom prst="rect">
              <a:avLst/>
            </a:prstGeom>
          </p:spPr>
        </p:pic>
        <p:pic>
          <p:nvPicPr>
            <p:cNvPr id="37" name="object 34">
              <a:extLst>
                <a:ext uri="{FF2B5EF4-FFF2-40B4-BE49-F238E27FC236}">
                  <a16:creationId xmlns:a16="http://schemas.microsoft.com/office/drawing/2014/main" id="{1865C6EF-F90B-0A82-A250-54E9FDF5295E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55572" y="7560205"/>
              <a:ext cx="3678152" cy="446525"/>
            </a:xfrm>
            <a:prstGeom prst="rect">
              <a:avLst/>
            </a:prstGeom>
          </p:spPr>
        </p:pic>
        <p:pic>
          <p:nvPicPr>
            <p:cNvPr id="38" name="object 35">
              <a:extLst>
                <a:ext uri="{FF2B5EF4-FFF2-40B4-BE49-F238E27FC236}">
                  <a16:creationId xmlns:a16="http://schemas.microsoft.com/office/drawing/2014/main" id="{FCB1C2C9-08D9-7CC6-327A-3433C945BB43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57095" y="8092804"/>
              <a:ext cx="3802507" cy="1037155"/>
            </a:xfrm>
            <a:prstGeom prst="rect">
              <a:avLst/>
            </a:prstGeom>
          </p:spPr>
        </p:pic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4B17B098-8F1D-7B13-B48F-9FBB45DC779C}"/>
                </a:ext>
              </a:extLst>
            </p:cNvPr>
            <p:cNvSpPr/>
            <p:nvPr/>
          </p:nvSpPr>
          <p:spPr>
            <a:xfrm>
              <a:off x="723153" y="4676403"/>
              <a:ext cx="6113780" cy="2390775"/>
            </a:xfrm>
            <a:custGeom>
              <a:avLst/>
              <a:gdLst/>
              <a:ahLst/>
              <a:cxnLst/>
              <a:rect l="l" t="t" r="r" b="b"/>
              <a:pathLst>
                <a:path w="6113780" h="2390775">
                  <a:moveTo>
                    <a:pt x="0" y="0"/>
                  </a:moveTo>
                  <a:lnTo>
                    <a:pt x="6113696" y="0"/>
                  </a:lnTo>
                </a:path>
                <a:path w="6113780" h="2390775">
                  <a:moveTo>
                    <a:pt x="0" y="2390230"/>
                  </a:moveTo>
                  <a:lnTo>
                    <a:pt x="6113696" y="2390230"/>
                  </a:lnTo>
                </a:path>
              </a:pathLst>
            </a:custGeom>
            <a:ln w="7199">
              <a:solidFill>
                <a:srgbClr val="E4E8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37">
              <a:extLst>
                <a:ext uri="{FF2B5EF4-FFF2-40B4-BE49-F238E27FC236}">
                  <a16:creationId xmlns:a16="http://schemas.microsoft.com/office/drawing/2014/main" id="{ACB88F87-440B-00F5-C86B-118179F8D43F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84441" y="2602836"/>
              <a:ext cx="188974" cy="110336"/>
            </a:xfrm>
            <a:prstGeom prst="rect">
              <a:avLst/>
            </a:prstGeom>
          </p:spPr>
        </p:pic>
        <p:pic>
          <p:nvPicPr>
            <p:cNvPr id="41" name="object 38">
              <a:extLst>
                <a:ext uri="{FF2B5EF4-FFF2-40B4-BE49-F238E27FC236}">
                  <a16:creationId xmlns:a16="http://schemas.microsoft.com/office/drawing/2014/main" id="{280B47C3-0DA6-DD73-19EF-5EAF12A2C14F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94141" y="2600093"/>
              <a:ext cx="334666" cy="113079"/>
            </a:xfrm>
            <a:prstGeom prst="rect">
              <a:avLst/>
            </a:prstGeom>
          </p:spPr>
        </p:pic>
        <p:sp>
          <p:nvSpPr>
            <p:cNvPr id="42" name="object 39">
              <a:extLst>
                <a:ext uri="{FF2B5EF4-FFF2-40B4-BE49-F238E27FC236}">
                  <a16:creationId xmlns:a16="http://schemas.microsoft.com/office/drawing/2014/main" id="{2B981344-7C72-434C-F5D8-ABDF0103946B}"/>
                </a:ext>
              </a:extLst>
            </p:cNvPr>
            <p:cNvSpPr/>
            <p:nvPr/>
          </p:nvSpPr>
          <p:spPr>
            <a:xfrm>
              <a:off x="1550598" y="2600093"/>
              <a:ext cx="23495" cy="111760"/>
            </a:xfrm>
            <a:custGeom>
              <a:avLst/>
              <a:gdLst/>
              <a:ahLst/>
              <a:cxnLst/>
              <a:rect l="l" t="t" r="r" b="b"/>
              <a:pathLst>
                <a:path w="23494" h="111760">
                  <a:moveTo>
                    <a:pt x="23166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23166" y="111250"/>
                  </a:lnTo>
                  <a:lnTo>
                    <a:pt x="2316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0">
              <a:extLst>
                <a:ext uri="{FF2B5EF4-FFF2-40B4-BE49-F238E27FC236}">
                  <a16:creationId xmlns:a16="http://schemas.microsoft.com/office/drawing/2014/main" id="{D99AF3E2-4B20-77A3-D9CD-13EFC49F22D7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4947" y="2629659"/>
              <a:ext cx="74829" cy="83207"/>
            </a:xfrm>
            <a:prstGeom prst="rect">
              <a:avLst/>
            </a:prstGeom>
          </p:spPr>
        </p:pic>
        <p:pic>
          <p:nvPicPr>
            <p:cNvPr id="44" name="object 41">
              <a:extLst>
                <a:ext uri="{FF2B5EF4-FFF2-40B4-BE49-F238E27FC236}">
                  <a16:creationId xmlns:a16="http://schemas.microsoft.com/office/drawing/2014/main" id="{EB6BB0DF-9B7C-C832-C667-BE18ACBC5A32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90502" y="2628133"/>
              <a:ext cx="124660" cy="83210"/>
            </a:xfrm>
            <a:prstGeom prst="rect">
              <a:avLst/>
            </a:prstGeom>
          </p:spPr>
        </p:pic>
        <p:pic>
          <p:nvPicPr>
            <p:cNvPr id="45" name="object 42">
              <a:extLst>
                <a:ext uri="{FF2B5EF4-FFF2-40B4-BE49-F238E27FC236}">
                  <a16:creationId xmlns:a16="http://schemas.microsoft.com/office/drawing/2014/main" id="{38E1C4F1-D981-C690-EDF5-3B91D7F8BF0E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78713" y="2602836"/>
              <a:ext cx="293213" cy="110336"/>
            </a:xfrm>
            <a:prstGeom prst="rect">
              <a:avLst/>
            </a:prstGeom>
          </p:spPr>
        </p:pic>
        <p:sp>
          <p:nvSpPr>
            <p:cNvPr id="46" name="object 43">
              <a:extLst>
                <a:ext uri="{FF2B5EF4-FFF2-40B4-BE49-F238E27FC236}">
                  <a16:creationId xmlns:a16="http://schemas.microsoft.com/office/drawing/2014/main" id="{97AE6CC6-DD46-AC77-8D5C-FAD478E82136}"/>
                </a:ext>
              </a:extLst>
            </p:cNvPr>
            <p:cNvSpPr/>
            <p:nvPr/>
          </p:nvSpPr>
          <p:spPr>
            <a:xfrm>
              <a:off x="2192947" y="2600093"/>
              <a:ext cx="105410" cy="113030"/>
            </a:xfrm>
            <a:custGeom>
              <a:avLst/>
              <a:gdLst/>
              <a:ahLst/>
              <a:cxnLst/>
              <a:rect l="l" t="t" r="r" b="b"/>
              <a:pathLst>
                <a:path w="105410" h="113030">
                  <a:moveTo>
                    <a:pt x="23177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23177" y="111252"/>
                  </a:lnTo>
                  <a:lnTo>
                    <a:pt x="23177" y="0"/>
                  </a:lnTo>
                  <a:close/>
                </a:path>
                <a:path w="105410" h="113030">
                  <a:moveTo>
                    <a:pt x="104863" y="86410"/>
                  </a:moveTo>
                  <a:lnTo>
                    <a:pt x="71323" y="58826"/>
                  </a:lnTo>
                  <a:lnTo>
                    <a:pt x="63550" y="56692"/>
                  </a:lnTo>
                  <a:lnTo>
                    <a:pt x="63550" y="48615"/>
                  </a:lnTo>
                  <a:lnTo>
                    <a:pt x="66459" y="46177"/>
                  </a:lnTo>
                  <a:lnTo>
                    <a:pt x="78041" y="46177"/>
                  </a:lnTo>
                  <a:lnTo>
                    <a:pt x="86118" y="49072"/>
                  </a:lnTo>
                  <a:lnTo>
                    <a:pt x="94183" y="53797"/>
                  </a:lnTo>
                  <a:lnTo>
                    <a:pt x="103035" y="37795"/>
                  </a:lnTo>
                  <a:lnTo>
                    <a:pt x="95999" y="33820"/>
                  </a:lnTo>
                  <a:lnTo>
                    <a:pt x="88353" y="30848"/>
                  </a:lnTo>
                  <a:lnTo>
                    <a:pt x="80441" y="28994"/>
                  </a:lnTo>
                  <a:lnTo>
                    <a:pt x="72555" y="28346"/>
                  </a:lnTo>
                  <a:lnTo>
                    <a:pt x="60934" y="30060"/>
                  </a:lnTo>
                  <a:lnTo>
                    <a:pt x="51447" y="35077"/>
                  </a:lnTo>
                  <a:lnTo>
                    <a:pt x="45034" y="43205"/>
                  </a:lnTo>
                  <a:lnTo>
                    <a:pt x="42684" y="54559"/>
                  </a:lnTo>
                  <a:lnTo>
                    <a:pt x="44881" y="64617"/>
                  </a:lnTo>
                  <a:lnTo>
                    <a:pt x="83985" y="83515"/>
                  </a:lnTo>
                  <a:lnTo>
                    <a:pt x="83985" y="92506"/>
                  </a:lnTo>
                  <a:lnTo>
                    <a:pt x="80924" y="94945"/>
                  </a:lnTo>
                  <a:lnTo>
                    <a:pt x="74231" y="94945"/>
                  </a:lnTo>
                  <a:lnTo>
                    <a:pt x="68224" y="94322"/>
                  </a:lnTo>
                  <a:lnTo>
                    <a:pt x="61798" y="92468"/>
                  </a:lnTo>
                  <a:lnTo>
                    <a:pt x="55156" y="89420"/>
                  </a:lnTo>
                  <a:lnTo>
                    <a:pt x="48463" y="85191"/>
                  </a:lnTo>
                  <a:lnTo>
                    <a:pt x="38569" y="100431"/>
                  </a:lnTo>
                  <a:lnTo>
                    <a:pt x="47002" y="105968"/>
                  </a:lnTo>
                  <a:lnTo>
                    <a:pt x="55854" y="109804"/>
                  </a:lnTo>
                  <a:lnTo>
                    <a:pt x="64833" y="112052"/>
                  </a:lnTo>
                  <a:lnTo>
                    <a:pt x="73609" y="112776"/>
                  </a:lnTo>
                  <a:lnTo>
                    <a:pt x="85953" y="111213"/>
                  </a:lnTo>
                  <a:lnTo>
                    <a:pt x="95859" y="106400"/>
                  </a:lnTo>
                  <a:lnTo>
                    <a:pt x="102463" y="98183"/>
                  </a:lnTo>
                  <a:lnTo>
                    <a:pt x="104863" y="864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4">
              <a:extLst>
                <a:ext uri="{FF2B5EF4-FFF2-40B4-BE49-F238E27FC236}">
                  <a16:creationId xmlns:a16="http://schemas.microsoft.com/office/drawing/2014/main" id="{6B50B847-B501-F37D-FCB1-5A19A4E34730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152384" y="2602836"/>
              <a:ext cx="339087" cy="110336"/>
            </a:xfrm>
            <a:prstGeom prst="rect">
              <a:avLst/>
            </a:prstGeom>
          </p:spPr>
        </p:pic>
        <p:sp>
          <p:nvSpPr>
            <p:cNvPr id="48" name="object 45">
              <a:extLst>
                <a:ext uri="{FF2B5EF4-FFF2-40B4-BE49-F238E27FC236}">
                  <a16:creationId xmlns:a16="http://schemas.microsoft.com/office/drawing/2014/main" id="{CE171CE8-56B7-865D-BDBD-AAABB4D864A6}"/>
                </a:ext>
              </a:extLst>
            </p:cNvPr>
            <p:cNvSpPr/>
            <p:nvPr/>
          </p:nvSpPr>
          <p:spPr>
            <a:xfrm>
              <a:off x="4511586" y="2600093"/>
              <a:ext cx="732155" cy="135890"/>
            </a:xfrm>
            <a:custGeom>
              <a:avLst/>
              <a:gdLst/>
              <a:ahLst/>
              <a:cxnLst/>
              <a:rect l="l" t="t" r="r" b="b"/>
              <a:pathLst>
                <a:path w="732154" h="135889">
                  <a:moveTo>
                    <a:pt x="85801" y="70256"/>
                  </a:moveTo>
                  <a:lnTo>
                    <a:pt x="62636" y="30937"/>
                  </a:lnTo>
                  <a:lnTo>
                    <a:pt x="62636" y="70256"/>
                  </a:lnTo>
                  <a:lnTo>
                    <a:pt x="62636" y="70561"/>
                  </a:lnTo>
                  <a:lnTo>
                    <a:pt x="61036" y="79883"/>
                  </a:lnTo>
                  <a:lnTo>
                    <a:pt x="56705" y="86982"/>
                  </a:lnTo>
                  <a:lnTo>
                    <a:pt x="50355" y="91528"/>
                  </a:lnTo>
                  <a:lnTo>
                    <a:pt x="42672" y="93116"/>
                  </a:lnTo>
                  <a:lnTo>
                    <a:pt x="35102" y="91528"/>
                  </a:lnTo>
                  <a:lnTo>
                    <a:pt x="31102" y="88671"/>
                  </a:lnTo>
                  <a:lnTo>
                    <a:pt x="28778" y="86982"/>
                  </a:lnTo>
                  <a:lnTo>
                    <a:pt x="24472" y="79883"/>
                  </a:lnTo>
                  <a:lnTo>
                    <a:pt x="22860" y="70561"/>
                  </a:lnTo>
                  <a:lnTo>
                    <a:pt x="22860" y="70256"/>
                  </a:lnTo>
                  <a:lnTo>
                    <a:pt x="24434" y="61010"/>
                  </a:lnTo>
                  <a:lnTo>
                    <a:pt x="28702" y="53898"/>
                  </a:lnTo>
                  <a:lnTo>
                    <a:pt x="35001" y="49326"/>
                  </a:lnTo>
                  <a:lnTo>
                    <a:pt x="42672" y="47701"/>
                  </a:lnTo>
                  <a:lnTo>
                    <a:pt x="50355" y="49326"/>
                  </a:lnTo>
                  <a:lnTo>
                    <a:pt x="56705" y="53898"/>
                  </a:lnTo>
                  <a:lnTo>
                    <a:pt x="61036" y="61010"/>
                  </a:lnTo>
                  <a:lnTo>
                    <a:pt x="62636" y="70256"/>
                  </a:lnTo>
                  <a:lnTo>
                    <a:pt x="62636" y="30937"/>
                  </a:lnTo>
                  <a:lnTo>
                    <a:pt x="62458" y="30810"/>
                  </a:lnTo>
                  <a:lnTo>
                    <a:pt x="48615" y="28041"/>
                  </a:lnTo>
                  <a:lnTo>
                    <a:pt x="40347" y="29044"/>
                  </a:lnTo>
                  <a:lnTo>
                    <a:pt x="33489" y="31813"/>
                  </a:lnTo>
                  <a:lnTo>
                    <a:pt x="27825" y="36017"/>
                  </a:lnTo>
                  <a:lnTo>
                    <a:pt x="23164" y="41300"/>
                  </a:lnTo>
                  <a:lnTo>
                    <a:pt x="23164" y="29565"/>
                  </a:lnTo>
                  <a:lnTo>
                    <a:pt x="0" y="29565"/>
                  </a:lnTo>
                  <a:lnTo>
                    <a:pt x="0" y="135636"/>
                  </a:lnTo>
                  <a:lnTo>
                    <a:pt x="23164" y="135636"/>
                  </a:lnTo>
                  <a:lnTo>
                    <a:pt x="23164" y="100584"/>
                  </a:lnTo>
                  <a:lnTo>
                    <a:pt x="27711" y="105257"/>
                  </a:lnTo>
                  <a:lnTo>
                    <a:pt x="33312" y="109143"/>
                  </a:lnTo>
                  <a:lnTo>
                    <a:pt x="40195" y="111798"/>
                  </a:lnTo>
                  <a:lnTo>
                    <a:pt x="48615" y="112776"/>
                  </a:lnTo>
                  <a:lnTo>
                    <a:pt x="62585" y="110020"/>
                  </a:lnTo>
                  <a:lnTo>
                    <a:pt x="74460" y="101904"/>
                  </a:lnTo>
                  <a:lnTo>
                    <a:pt x="75272" y="100584"/>
                  </a:lnTo>
                  <a:lnTo>
                    <a:pt x="79933" y="93116"/>
                  </a:lnTo>
                  <a:lnTo>
                    <a:pt x="82702" y="88671"/>
                  </a:lnTo>
                  <a:lnTo>
                    <a:pt x="85801" y="70561"/>
                  </a:lnTo>
                  <a:lnTo>
                    <a:pt x="85801" y="70256"/>
                  </a:lnTo>
                  <a:close/>
                </a:path>
                <a:path w="732154" h="135889">
                  <a:moveTo>
                    <a:pt x="179070" y="72390"/>
                  </a:moveTo>
                  <a:lnTo>
                    <a:pt x="157010" y="31724"/>
                  </a:lnTo>
                  <a:lnTo>
                    <a:pt x="156514" y="31623"/>
                  </a:lnTo>
                  <a:lnTo>
                    <a:pt x="156514" y="64008"/>
                  </a:lnTo>
                  <a:lnTo>
                    <a:pt x="121615" y="64008"/>
                  </a:lnTo>
                  <a:lnTo>
                    <a:pt x="123342" y="54089"/>
                  </a:lnTo>
                  <a:lnTo>
                    <a:pt x="123444" y="53492"/>
                  </a:lnTo>
                  <a:lnTo>
                    <a:pt x="129692" y="46634"/>
                  </a:lnTo>
                  <a:lnTo>
                    <a:pt x="149047" y="46634"/>
                  </a:lnTo>
                  <a:lnTo>
                    <a:pt x="155143" y="53644"/>
                  </a:lnTo>
                  <a:lnTo>
                    <a:pt x="156514" y="64008"/>
                  </a:lnTo>
                  <a:lnTo>
                    <a:pt x="156514" y="31623"/>
                  </a:lnTo>
                  <a:lnTo>
                    <a:pt x="139293" y="28041"/>
                  </a:lnTo>
                  <a:lnTo>
                    <a:pt x="122948" y="31407"/>
                  </a:lnTo>
                  <a:lnTo>
                    <a:pt x="110185" y="40563"/>
                  </a:lnTo>
                  <a:lnTo>
                    <a:pt x="101866" y="54089"/>
                  </a:lnTo>
                  <a:lnTo>
                    <a:pt x="98907" y="70561"/>
                  </a:lnTo>
                  <a:lnTo>
                    <a:pt x="98907" y="70866"/>
                  </a:lnTo>
                  <a:lnTo>
                    <a:pt x="102120" y="88011"/>
                  </a:lnTo>
                  <a:lnTo>
                    <a:pt x="111036" y="101346"/>
                  </a:lnTo>
                  <a:lnTo>
                    <a:pt x="124561" y="110007"/>
                  </a:lnTo>
                  <a:lnTo>
                    <a:pt x="141579" y="113080"/>
                  </a:lnTo>
                  <a:lnTo>
                    <a:pt x="151955" y="112039"/>
                  </a:lnTo>
                  <a:lnTo>
                    <a:pt x="160947" y="109004"/>
                  </a:lnTo>
                  <a:lnTo>
                    <a:pt x="168605" y="104216"/>
                  </a:lnTo>
                  <a:lnTo>
                    <a:pt x="174955" y="97840"/>
                  </a:lnTo>
                  <a:lnTo>
                    <a:pt x="171157" y="94488"/>
                  </a:lnTo>
                  <a:lnTo>
                    <a:pt x="161696" y="86106"/>
                  </a:lnTo>
                  <a:lnTo>
                    <a:pt x="155295" y="92049"/>
                  </a:lnTo>
                  <a:lnTo>
                    <a:pt x="149656" y="94488"/>
                  </a:lnTo>
                  <a:lnTo>
                    <a:pt x="141884" y="94488"/>
                  </a:lnTo>
                  <a:lnTo>
                    <a:pt x="134708" y="93472"/>
                  </a:lnTo>
                  <a:lnTo>
                    <a:pt x="128866" y="90436"/>
                  </a:lnTo>
                  <a:lnTo>
                    <a:pt x="124536" y="85420"/>
                  </a:lnTo>
                  <a:lnTo>
                    <a:pt x="121920" y="78486"/>
                  </a:lnTo>
                  <a:lnTo>
                    <a:pt x="178752" y="78486"/>
                  </a:lnTo>
                  <a:lnTo>
                    <a:pt x="178917" y="76352"/>
                  </a:lnTo>
                  <a:lnTo>
                    <a:pt x="179070" y="74980"/>
                  </a:lnTo>
                  <a:lnTo>
                    <a:pt x="179070" y="72390"/>
                  </a:lnTo>
                  <a:close/>
                </a:path>
                <a:path w="732154" h="135889">
                  <a:moveTo>
                    <a:pt x="242468" y="29565"/>
                  </a:moveTo>
                  <a:lnTo>
                    <a:pt x="223266" y="29565"/>
                  </a:lnTo>
                  <a:lnTo>
                    <a:pt x="223266" y="8686"/>
                  </a:lnTo>
                  <a:lnTo>
                    <a:pt x="200101" y="8686"/>
                  </a:lnTo>
                  <a:lnTo>
                    <a:pt x="200101" y="29565"/>
                  </a:lnTo>
                  <a:lnTo>
                    <a:pt x="190347" y="29565"/>
                  </a:lnTo>
                  <a:lnTo>
                    <a:pt x="190347" y="49377"/>
                  </a:lnTo>
                  <a:lnTo>
                    <a:pt x="200101" y="49377"/>
                  </a:lnTo>
                  <a:lnTo>
                    <a:pt x="200101" y="88087"/>
                  </a:lnTo>
                  <a:lnTo>
                    <a:pt x="201815" y="99898"/>
                  </a:lnTo>
                  <a:lnTo>
                    <a:pt x="206667" y="107442"/>
                  </a:lnTo>
                  <a:lnTo>
                    <a:pt x="214172" y="111455"/>
                  </a:lnTo>
                  <a:lnTo>
                    <a:pt x="223875" y="112623"/>
                  </a:lnTo>
                  <a:lnTo>
                    <a:pt x="231648" y="112623"/>
                  </a:lnTo>
                  <a:lnTo>
                    <a:pt x="237274" y="110794"/>
                  </a:lnTo>
                  <a:lnTo>
                    <a:pt x="242163" y="107899"/>
                  </a:lnTo>
                  <a:lnTo>
                    <a:pt x="242163" y="89306"/>
                  </a:lnTo>
                  <a:lnTo>
                    <a:pt x="238810" y="91135"/>
                  </a:lnTo>
                  <a:lnTo>
                    <a:pt x="234988" y="92202"/>
                  </a:lnTo>
                  <a:lnTo>
                    <a:pt x="225552" y="92202"/>
                  </a:lnTo>
                  <a:lnTo>
                    <a:pt x="223266" y="89611"/>
                  </a:lnTo>
                  <a:lnTo>
                    <a:pt x="223266" y="49377"/>
                  </a:lnTo>
                  <a:lnTo>
                    <a:pt x="242468" y="49377"/>
                  </a:lnTo>
                  <a:lnTo>
                    <a:pt x="242468" y="29565"/>
                  </a:lnTo>
                  <a:close/>
                </a:path>
                <a:path w="732154" h="135889">
                  <a:moveTo>
                    <a:pt x="333438" y="72390"/>
                  </a:moveTo>
                  <a:lnTo>
                    <a:pt x="332244" y="64008"/>
                  </a:lnTo>
                  <a:lnTo>
                    <a:pt x="331063" y="55689"/>
                  </a:lnTo>
                  <a:lnTo>
                    <a:pt x="326415" y="46634"/>
                  </a:lnTo>
                  <a:lnTo>
                    <a:pt x="323786" y="41529"/>
                  </a:lnTo>
                  <a:lnTo>
                    <a:pt x="311391" y="31724"/>
                  </a:lnTo>
                  <a:lnTo>
                    <a:pt x="310883" y="31623"/>
                  </a:lnTo>
                  <a:lnTo>
                    <a:pt x="310883" y="64008"/>
                  </a:lnTo>
                  <a:lnTo>
                    <a:pt x="275996" y="64008"/>
                  </a:lnTo>
                  <a:lnTo>
                    <a:pt x="277710" y="54089"/>
                  </a:lnTo>
                  <a:lnTo>
                    <a:pt x="277825" y="53492"/>
                  </a:lnTo>
                  <a:lnTo>
                    <a:pt x="284060" y="46634"/>
                  </a:lnTo>
                  <a:lnTo>
                    <a:pt x="303428" y="46634"/>
                  </a:lnTo>
                  <a:lnTo>
                    <a:pt x="309511" y="53644"/>
                  </a:lnTo>
                  <a:lnTo>
                    <a:pt x="310883" y="64008"/>
                  </a:lnTo>
                  <a:lnTo>
                    <a:pt x="310883" y="31623"/>
                  </a:lnTo>
                  <a:lnTo>
                    <a:pt x="293662" y="28041"/>
                  </a:lnTo>
                  <a:lnTo>
                    <a:pt x="277329" y="31407"/>
                  </a:lnTo>
                  <a:lnTo>
                    <a:pt x="264553" y="40563"/>
                  </a:lnTo>
                  <a:lnTo>
                    <a:pt x="256247" y="54089"/>
                  </a:lnTo>
                  <a:lnTo>
                    <a:pt x="253276" y="70561"/>
                  </a:lnTo>
                  <a:lnTo>
                    <a:pt x="253276" y="70866"/>
                  </a:lnTo>
                  <a:lnTo>
                    <a:pt x="256501" y="88011"/>
                  </a:lnTo>
                  <a:lnTo>
                    <a:pt x="265417" y="101346"/>
                  </a:lnTo>
                  <a:lnTo>
                    <a:pt x="278930" y="110007"/>
                  </a:lnTo>
                  <a:lnTo>
                    <a:pt x="295948" y="113080"/>
                  </a:lnTo>
                  <a:lnTo>
                    <a:pt x="306336" y="112039"/>
                  </a:lnTo>
                  <a:lnTo>
                    <a:pt x="315328" y="109004"/>
                  </a:lnTo>
                  <a:lnTo>
                    <a:pt x="322973" y="104216"/>
                  </a:lnTo>
                  <a:lnTo>
                    <a:pt x="329323" y="97840"/>
                  </a:lnTo>
                  <a:lnTo>
                    <a:pt x="325539" y="94488"/>
                  </a:lnTo>
                  <a:lnTo>
                    <a:pt x="316064" y="86106"/>
                  </a:lnTo>
                  <a:lnTo>
                    <a:pt x="309664" y="92049"/>
                  </a:lnTo>
                  <a:lnTo>
                    <a:pt x="304025" y="94488"/>
                  </a:lnTo>
                  <a:lnTo>
                    <a:pt x="296252" y="94488"/>
                  </a:lnTo>
                  <a:lnTo>
                    <a:pt x="289090" y="93472"/>
                  </a:lnTo>
                  <a:lnTo>
                    <a:pt x="283248" y="90436"/>
                  </a:lnTo>
                  <a:lnTo>
                    <a:pt x="278917" y="85420"/>
                  </a:lnTo>
                  <a:lnTo>
                    <a:pt x="276288" y="78486"/>
                  </a:lnTo>
                  <a:lnTo>
                    <a:pt x="333133" y="78486"/>
                  </a:lnTo>
                  <a:lnTo>
                    <a:pt x="333286" y="76352"/>
                  </a:lnTo>
                  <a:lnTo>
                    <a:pt x="333438" y="74980"/>
                  </a:lnTo>
                  <a:lnTo>
                    <a:pt x="333438" y="72390"/>
                  </a:lnTo>
                  <a:close/>
                </a:path>
                <a:path w="732154" h="135889">
                  <a:moveTo>
                    <a:pt x="425488" y="58369"/>
                  </a:moveTo>
                  <a:lnTo>
                    <a:pt x="423621" y="45732"/>
                  </a:lnTo>
                  <a:lnTo>
                    <a:pt x="418198" y="36182"/>
                  </a:lnTo>
                  <a:lnTo>
                    <a:pt x="409486" y="30149"/>
                  </a:lnTo>
                  <a:lnTo>
                    <a:pt x="397751" y="28041"/>
                  </a:lnTo>
                  <a:lnTo>
                    <a:pt x="389813" y="29133"/>
                  </a:lnTo>
                  <a:lnTo>
                    <a:pt x="383387" y="32029"/>
                  </a:lnTo>
                  <a:lnTo>
                    <a:pt x="378167" y="36207"/>
                  </a:lnTo>
                  <a:lnTo>
                    <a:pt x="373824" y="41148"/>
                  </a:lnTo>
                  <a:lnTo>
                    <a:pt x="373824" y="29565"/>
                  </a:lnTo>
                  <a:lnTo>
                    <a:pt x="350659" y="29565"/>
                  </a:lnTo>
                  <a:lnTo>
                    <a:pt x="350659" y="111252"/>
                  </a:lnTo>
                  <a:lnTo>
                    <a:pt x="373824" y="111252"/>
                  </a:lnTo>
                  <a:lnTo>
                    <a:pt x="373824" y="54711"/>
                  </a:lnTo>
                  <a:lnTo>
                    <a:pt x="379463" y="49072"/>
                  </a:lnTo>
                  <a:lnTo>
                    <a:pt x="397141" y="49072"/>
                  </a:lnTo>
                  <a:lnTo>
                    <a:pt x="402323" y="54711"/>
                  </a:lnTo>
                  <a:lnTo>
                    <a:pt x="402323" y="111252"/>
                  </a:lnTo>
                  <a:lnTo>
                    <a:pt x="425488" y="111252"/>
                  </a:lnTo>
                  <a:lnTo>
                    <a:pt x="425488" y="58369"/>
                  </a:lnTo>
                  <a:close/>
                </a:path>
                <a:path w="732154" h="135889">
                  <a:moveTo>
                    <a:pt x="517537" y="98145"/>
                  </a:moveTo>
                  <a:lnTo>
                    <a:pt x="503974" y="84429"/>
                  </a:lnTo>
                  <a:lnTo>
                    <a:pt x="498335" y="89763"/>
                  </a:lnTo>
                  <a:lnTo>
                    <a:pt x="493001" y="93116"/>
                  </a:lnTo>
                  <a:lnTo>
                    <a:pt x="485228" y="93116"/>
                  </a:lnTo>
                  <a:lnTo>
                    <a:pt x="476656" y="91351"/>
                  </a:lnTo>
                  <a:lnTo>
                    <a:pt x="470128" y="86525"/>
                  </a:lnTo>
                  <a:lnTo>
                    <a:pt x="465963" y="79362"/>
                  </a:lnTo>
                  <a:lnTo>
                    <a:pt x="464502" y="70256"/>
                  </a:lnTo>
                  <a:lnTo>
                    <a:pt x="465975" y="61709"/>
                  </a:lnTo>
                  <a:lnTo>
                    <a:pt x="470065" y="54622"/>
                  </a:lnTo>
                  <a:lnTo>
                    <a:pt x="476338" y="49796"/>
                  </a:lnTo>
                  <a:lnTo>
                    <a:pt x="484314" y="48006"/>
                  </a:lnTo>
                  <a:lnTo>
                    <a:pt x="492544" y="48006"/>
                  </a:lnTo>
                  <a:lnTo>
                    <a:pt x="497725" y="51511"/>
                  </a:lnTo>
                  <a:lnTo>
                    <a:pt x="502907" y="56997"/>
                  </a:lnTo>
                  <a:lnTo>
                    <a:pt x="517080" y="41757"/>
                  </a:lnTo>
                  <a:lnTo>
                    <a:pt x="510933" y="36017"/>
                  </a:lnTo>
                  <a:lnTo>
                    <a:pt x="503694" y="31699"/>
                  </a:lnTo>
                  <a:lnTo>
                    <a:pt x="494982" y="28994"/>
                  </a:lnTo>
                  <a:lnTo>
                    <a:pt x="484466" y="28041"/>
                  </a:lnTo>
                  <a:lnTo>
                    <a:pt x="467233" y="31407"/>
                  </a:lnTo>
                  <a:lnTo>
                    <a:pt x="453682" y="40563"/>
                  </a:lnTo>
                  <a:lnTo>
                    <a:pt x="444817" y="54089"/>
                  </a:lnTo>
                  <a:lnTo>
                    <a:pt x="441642" y="70866"/>
                  </a:lnTo>
                  <a:lnTo>
                    <a:pt x="444842" y="87299"/>
                  </a:lnTo>
                  <a:lnTo>
                    <a:pt x="453707" y="100723"/>
                  </a:lnTo>
                  <a:lnTo>
                    <a:pt x="467169" y="109766"/>
                  </a:lnTo>
                  <a:lnTo>
                    <a:pt x="484162" y="113080"/>
                  </a:lnTo>
                  <a:lnTo>
                    <a:pt x="495147" y="111975"/>
                  </a:lnTo>
                  <a:lnTo>
                    <a:pt x="503999" y="108877"/>
                  </a:lnTo>
                  <a:lnTo>
                    <a:pt x="511276" y="104152"/>
                  </a:lnTo>
                  <a:lnTo>
                    <a:pt x="517537" y="98145"/>
                  </a:lnTo>
                  <a:close/>
                </a:path>
                <a:path w="732154" h="135889">
                  <a:moveTo>
                    <a:pt x="556856" y="29565"/>
                  </a:moveTo>
                  <a:lnTo>
                    <a:pt x="533692" y="29565"/>
                  </a:lnTo>
                  <a:lnTo>
                    <a:pt x="533692" y="111252"/>
                  </a:lnTo>
                  <a:lnTo>
                    <a:pt x="556856" y="111252"/>
                  </a:lnTo>
                  <a:lnTo>
                    <a:pt x="556856" y="29565"/>
                  </a:lnTo>
                  <a:close/>
                </a:path>
                <a:path w="732154" h="135889">
                  <a:moveTo>
                    <a:pt x="557466" y="0"/>
                  </a:moveTo>
                  <a:lnTo>
                    <a:pt x="533082" y="0"/>
                  </a:lnTo>
                  <a:lnTo>
                    <a:pt x="533082" y="20574"/>
                  </a:lnTo>
                  <a:lnTo>
                    <a:pt x="557466" y="20574"/>
                  </a:lnTo>
                  <a:lnTo>
                    <a:pt x="557466" y="0"/>
                  </a:lnTo>
                  <a:close/>
                </a:path>
                <a:path w="732154" h="135889">
                  <a:moveTo>
                    <a:pt x="654850" y="72390"/>
                  </a:moveTo>
                  <a:lnTo>
                    <a:pt x="653656" y="64008"/>
                  </a:lnTo>
                  <a:lnTo>
                    <a:pt x="652475" y="55689"/>
                  </a:lnTo>
                  <a:lnTo>
                    <a:pt x="647814" y="46634"/>
                  </a:lnTo>
                  <a:lnTo>
                    <a:pt x="645198" y="41529"/>
                  </a:lnTo>
                  <a:lnTo>
                    <a:pt x="632802" y="31724"/>
                  </a:lnTo>
                  <a:lnTo>
                    <a:pt x="632294" y="31623"/>
                  </a:lnTo>
                  <a:lnTo>
                    <a:pt x="632294" y="64008"/>
                  </a:lnTo>
                  <a:lnTo>
                    <a:pt x="597395" y="64008"/>
                  </a:lnTo>
                  <a:lnTo>
                    <a:pt x="599122" y="54089"/>
                  </a:lnTo>
                  <a:lnTo>
                    <a:pt x="599224" y="53492"/>
                  </a:lnTo>
                  <a:lnTo>
                    <a:pt x="605472" y="46634"/>
                  </a:lnTo>
                  <a:lnTo>
                    <a:pt x="624827" y="46634"/>
                  </a:lnTo>
                  <a:lnTo>
                    <a:pt x="630923" y="53644"/>
                  </a:lnTo>
                  <a:lnTo>
                    <a:pt x="632294" y="64008"/>
                  </a:lnTo>
                  <a:lnTo>
                    <a:pt x="632294" y="31623"/>
                  </a:lnTo>
                  <a:lnTo>
                    <a:pt x="615073" y="28041"/>
                  </a:lnTo>
                  <a:lnTo>
                    <a:pt x="598728" y="31407"/>
                  </a:lnTo>
                  <a:lnTo>
                    <a:pt x="585965" y="40563"/>
                  </a:lnTo>
                  <a:lnTo>
                    <a:pt x="577659" y="54089"/>
                  </a:lnTo>
                  <a:lnTo>
                    <a:pt x="574687" y="70561"/>
                  </a:lnTo>
                  <a:lnTo>
                    <a:pt x="574687" y="70866"/>
                  </a:lnTo>
                  <a:lnTo>
                    <a:pt x="577900" y="88011"/>
                  </a:lnTo>
                  <a:lnTo>
                    <a:pt x="586828" y="101346"/>
                  </a:lnTo>
                  <a:lnTo>
                    <a:pt x="600341" y="110007"/>
                  </a:lnTo>
                  <a:lnTo>
                    <a:pt x="617359" y="113080"/>
                  </a:lnTo>
                  <a:lnTo>
                    <a:pt x="627735" y="112039"/>
                  </a:lnTo>
                  <a:lnTo>
                    <a:pt x="636739" y="109004"/>
                  </a:lnTo>
                  <a:lnTo>
                    <a:pt x="644385" y="104216"/>
                  </a:lnTo>
                  <a:lnTo>
                    <a:pt x="650735" y="97840"/>
                  </a:lnTo>
                  <a:lnTo>
                    <a:pt x="646950" y="94488"/>
                  </a:lnTo>
                  <a:lnTo>
                    <a:pt x="637476" y="86106"/>
                  </a:lnTo>
                  <a:lnTo>
                    <a:pt x="631075" y="92049"/>
                  </a:lnTo>
                  <a:lnTo>
                    <a:pt x="625436" y="94488"/>
                  </a:lnTo>
                  <a:lnTo>
                    <a:pt x="617664" y="94488"/>
                  </a:lnTo>
                  <a:lnTo>
                    <a:pt x="610489" y="93472"/>
                  </a:lnTo>
                  <a:lnTo>
                    <a:pt x="604659" y="90436"/>
                  </a:lnTo>
                  <a:lnTo>
                    <a:pt x="600329" y="85420"/>
                  </a:lnTo>
                  <a:lnTo>
                    <a:pt x="597700" y="78486"/>
                  </a:lnTo>
                  <a:lnTo>
                    <a:pt x="654545" y="78486"/>
                  </a:lnTo>
                  <a:lnTo>
                    <a:pt x="654697" y="76352"/>
                  </a:lnTo>
                  <a:lnTo>
                    <a:pt x="654850" y="74980"/>
                  </a:lnTo>
                  <a:lnTo>
                    <a:pt x="654850" y="72390"/>
                  </a:lnTo>
                  <a:close/>
                </a:path>
                <a:path w="732154" h="135889">
                  <a:moveTo>
                    <a:pt x="731964" y="86410"/>
                  </a:moveTo>
                  <a:lnTo>
                    <a:pt x="698436" y="58826"/>
                  </a:lnTo>
                  <a:lnTo>
                    <a:pt x="690664" y="56692"/>
                  </a:lnTo>
                  <a:lnTo>
                    <a:pt x="690664" y="48615"/>
                  </a:lnTo>
                  <a:lnTo>
                    <a:pt x="693559" y="46177"/>
                  </a:lnTo>
                  <a:lnTo>
                    <a:pt x="705142" y="46177"/>
                  </a:lnTo>
                  <a:lnTo>
                    <a:pt x="713219" y="49072"/>
                  </a:lnTo>
                  <a:lnTo>
                    <a:pt x="721296" y="53797"/>
                  </a:lnTo>
                  <a:lnTo>
                    <a:pt x="730135" y="37795"/>
                  </a:lnTo>
                  <a:lnTo>
                    <a:pt x="723099" y="33820"/>
                  </a:lnTo>
                  <a:lnTo>
                    <a:pt x="715467" y="30848"/>
                  </a:lnTo>
                  <a:lnTo>
                    <a:pt x="707542" y="28994"/>
                  </a:lnTo>
                  <a:lnTo>
                    <a:pt x="699655" y="28346"/>
                  </a:lnTo>
                  <a:lnTo>
                    <a:pt x="688047" y="30060"/>
                  </a:lnTo>
                  <a:lnTo>
                    <a:pt x="678548" y="35077"/>
                  </a:lnTo>
                  <a:lnTo>
                    <a:pt x="672134" y="43205"/>
                  </a:lnTo>
                  <a:lnTo>
                    <a:pt x="669785" y="54559"/>
                  </a:lnTo>
                  <a:lnTo>
                    <a:pt x="671995" y="64617"/>
                  </a:lnTo>
                  <a:lnTo>
                    <a:pt x="711085" y="83515"/>
                  </a:lnTo>
                  <a:lnTo>
                    <a:pt x="711085" y="92506"/>
                  </a:lnTo>
                  <a:lnTo>
                    <a:pt x="708037" y="94945"/>
                  </a:lnTo>
                  <a:lnTo>
                    <a:pt x="701332" y="94945"/>
                  </a:lnTo>
                  <a:lnTo>
                    <a:pt x="695337" y="94322"/>
                  </a:lnTo>
                  <a:lnTo>
                    <a:pt x="688911" y="92468"/>
                  </a:lnTo>
                  <a:lnTo>
                    <a:pt x="682256" y="89420"/>
                  </a:lnTo>
                  <a:lnTo>
                    <a:pt x="675576" y="85191"/>
                  </a:lnTo>
                  <a:lnTo>
                    <a:pt x="665670" y="100431"/>
                  </a:lnTo>
                  <a:lnTo>
                    <a:pt x="674103" y="105968"/>
                  </a:lnTo>
                  <a:lnTo>
                    <a:pt x="682967" y="109804"/>
                  </a:lnTo>
                  <a:lnTo>
                    <a:pt x="691946" y="112052"/>
                  </a:lnTo>
                  <a:lnTo>
                    <a:pt x="700722" y="112776"/>
                  </a:lnTo>
                  <a:lnTo>
                    <a:pt x="713066" y="111213"/>
                  </a:lnTo>
                  <a:lnTo>
                    <a:pt x="722972" y="106400"/>
                  </a:lnTo>
                  <a:lnTo>
                    <a:pt x="729564" y="98183"/>
                  </a:lnTo>
                  <a:lnTo>
                    <a:pt x="731964" y="864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6">
              <a:extLst>
                <a:ext uri="{FF2B5EF4-FFF2-40B4-BE49-F238E27FC236}">
                  <a16:creationId xmlns:a16="http://schemas.microsoft.com/office/drawing/2014/main" id="{23587702-04F9-0DFE-0FC0-0DBD731FA54E}"/>
                </a:ext>
              </a:extLst>
            </p:cNvPr>
            <p:cNvSpPr/>
            <p:nvPr/>
          </p:nvSpPr>
          <p:spPr>
            <a:xfrm>
              <a:off x="182185" y="1058729"/>
              <a:ext cx="1191260" cy="167640"/>
            </a:xfrm>
            <a:custGeom>
              <a:avLst/>
              <a:gdLst/>
              <a:ahLst/>
              <a:cxnLst/>
              <a:rect l="l" t="t" r="r" b="b"/>
              <a:pathLst>
                <a:path w="1191260" h="167640">
                  <a:moveTo>
                    <a:pt x="627018" y="0"/>
                  </a:moveTo>
                  <a:lnTo>
                    <a:pt x="564049" y="0"/>
                  </a:lnTo>
                  <a:lnTo>
                    <a:pt x="501392" y="795"/>
                  </a:lnTo>
                  <a:lnTo>
                    <a:pt x="439674" y="2385"/>
                  </a:lnTo>
                  <a:lnTo>
                    <a:pt x="379519" y="4772"/>
                  </a:lnTo>
                  <a:lnTo>
                    <a:pt x="321555" y="7954"/>
                  </a:lnTo>
                  <a:lnTo>
                    <a:pt x="266405" y="11932"/>
                  </a:lnTo>
                  <a:lnTo>
                    <a:pt x="214697" y="16705"/>
                  </a:lnTo>
                  <a:lnTo>
                    <a:pt x="167056" y="22274"/>
                  </a:lnTo>
                  <a:lnTo>
                    <a:pt x="124107" y="28639"/>
                  </a:lnTo>
                  <a:lnTo>
                    <a:pt x="86477" y="35799"/>
                  </a:lnTo>
                  <a:lnTo>
                    <a:pt x="29674" y="52507"/>
                  </a:lnTo>
                  <a:lnTo>
                    <a:pt x="0" y="83536"/>
                  </a:lnTo>
                  <a:lnTo>
                    <a:pt x="1643" y="94678"/>
                  </a:lnTo>
                  <a:lnTo>
                    <a:pt x="54756" y="123330"/>
                  </a:lnTo>
                  <a:lnTo>
                    <a:pt x="124059" y="138452"/>
                  </a:lnTo>
                  <a:lnTo>
                    <a:pt x="167002" y="144819"/>
                  </a:lnTo>
                  <a:lnTo>
                    <a:pt x="214639" y="150391"/>
                  </a:lnTo>
                  <a:lnTo>
                    <a:pt x="266343" y="155166"/>
                  </a:lnTo>
                  <a:lnTo>
                    <a:pt x="321489" y="159146"/>
                  </a:lnTo>
                  <a:lnTo>
                    <a:pt x="379451" y="162330"/>
                  </a:lnTo>
                  <a:lnTo>
                    <a:pt x="439603" y="164718"/>
                  </a:lnTo>
                  <a:lnTo>
                    <a:pt x="501320" y="166310"/>
                  </a:lnTo>
                  <a:lnTo>
                    <a:pt x="563976" y="167106"/>
                  </a:lnTo>
                  <a:lnTo>
                    <a:pt x="626945" y="167107"/>
                  </a:lnTo>
                  <a:lnTo>
                    <a:pt x="689601" y="166312"/>
                  </a:lnTo>
                  <a:lnTo>
                    <a:pt x="751320" y="164720"/>
                  </a:lnTo>
                  <a:lnTo>
                    <a:pt x="811474" y="162334"/>
                  </a:lnTo>
                  <a:lnTo>
                    <a:pt x="869439" y="159151"/>
                  </a:lnTo>
                  <a:lnTo>
                    <a:pt x="924588" y="155173"/>
                  </a:lnTo>
                  <a:lnTo>
                    <a:pt x="976296" y="150398"/>
                  </a:lnTo>
                  <a:lnTo>
                    <a:pt x="1023937" y="144828"/>
                  </a:lnTo>
                  <a:lnTo>
                    <a:pt x="1066885" y="138463"/>
                  </a:lnTo>
                  <a:lnTo>
                    <a:pt x="1104516" y="131301"/>
                  </a:lnTo>
                  <a:lnTo>
                    <a:pt x="1161318" y="114591"/>
                  </a:lnTo>
                  <a:lnTo>
                    <a:pt x="1190992" y="83557"/>
                  </a:lnTo>
                  <a:lnTo>
                    <a:pt x="1189348" y="72417"/>
                  </a:lnTo>
                  <a:lnTo>
                    <a:pt x="1136236" y="43769"/>
                  </a:lnTo>
                  <a:lnTo>
                    <a:pt x="1066933" y="28650"/>
                  </a:lnTo>
                  <a:lnTo>
                    <a:pt x="1023990" y="22283"/>
                  </a:lnTo>
                  <a:lnTo>
                    <a:pt x="976354" y="16713"/>
                  </a:lnTo>
                  <a:lnTo>
                    <a:pt x="924650" y="11938"/>
                  </a:lnTo>
                  <a:lnTo>
                    <a:pt x="869504" y="7959"/>
                  </a:lnTo>
                  <a:lnTo>
                    <a:pt x="811542" y="4776"/>
                  </a:lnTo>
                  <a:lnTo>
                    <a:pt x="751390" y="2388"/>
                  </a:lnTo>
                  <a:lnTo>
                    <a:pt x="689673" y="796"/>
                  </a:lnTo>
                  <a:lnTo>
                    <a:pt x="627018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47">
              <a:extLst>
                <a:ext uri="{FF2B5EF4-FFF2-40B4-BE49-F238E27FC236}">
                  <a16:creationId xmlns:a16="http://schemas.microsoft.com/office/drawing/2014/main" id="{517F3CA0-0299-E753-DE89-BDC57E8CB6C3}"/>
                </a:ext>
              </a:extLst>
            </p:cNvPr>
            <p:cNvSpPr/>
            <p:nvPr/>
          </p:nvSpPr>
          <p:spPr>
            <a:xfrm>
              <a:off x="300075" y="803601"/>
              <a:ext cx="341630" cy="236854"/>
            </a:xfrm>
            <a:custGeom>
              <a:avLst/>
              <a:gdLst/>
              <a:ahLst/>
              <a:cxnLst/>
              <a:rect l="l" t="t" r="r" b="b"/>
              <a:pathLst>
                <a:path w="341630" h="236855">
                  <a:moveTo>
                    <a:pt x="319786" y="223901"/>
                  </a:moveTo>
                  <a:lnTo>
                    <a:pt x="317893" y="175539"/>
                  </a:lnTo>
                  <a:lnTo>
                    <a:pt x="0" y="187921"/>
                  </a:lnTo>
                  <a:lnTo>
                    <a:pt x="1879" y="236283"/>
                  </a:lnTo>
                  <a:lnTo>
                    <a:pt x="319786" y="223901"/>
                  </a:lnTo>
                  <a:close/>
                </a:path>
                <a:path w="341630" h="236855">
                  <a:moveTo>
                    <a:pt x="341185" y="48361"/>
                  </a:moveTo>
                  <a:lnTo>
                    <a:pt x="339305" y="0"/>
                  </a:lnTo>
                  <a:lnTo>
                    <a:pt x="21412" y="12382"/>
                  </a:lnTo>
                  <a:lnTo>
                    <a:pt x="23291" y="60744"/>
                  </a:lnTo>
                  <a:lnTo>
                    <a:pt x="341185" y="48361"/>
                  </a:lnTo>
                  <a:close/>
                </a:path>
              </a:pathLst>
            </a:custGeom>
            <a:solidFill>
              <a:srgbClr val="7C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2">
            <a:extLst>
              <a:ext uri="{FF2B5EF4-FFF2-40B4-BE49-F238E27FC236}">
                <a16:creationId xmlns:a16="http://schemas.microsoft.com/office/drawing/2014/main" id="{746E2217-3230-44A4-AA63-5AB0B886962D}"/>
              </a:ext>
            </a:extLst>
          </p:cNvPr>
          <p:cNvGrpSpPr/>
          <p:nvPr/>
        </p:nvGrpSpPr>
        <p:grpSpPr>
          <a:xfrm>
            <a:off x="3575984" y="131393"/>
            <a:ext cx="4258496" cy="6556919"/>
            <a:chOff x="182185" y="784813"/>
            <a:chExt cx="6906895" cy="9303385"/>
          </a:xfrm>
        </p:grpSpPr>
        <p:sp>
          <p:nvSpPr>
            <p:cNvPr id="52" name="object 3">
              <a:extLst>
                <a:ext uri="{FF2B5EF4-FFF2-40B4-BE49-F238E27FC236}">
                  <a16:creationId xmlns:a16="http://schemas.microsoft.com/office/drawing/2014/main" id="{C3502AF4-B793-B02F-FDB7-6E5AF118EBFC}"/>
                </a:ext>
              </a:extLst>
            </p:cNvPr>
            <p:cNvSpPr/>
            <p:nvPr/>
          </p:nvSpPr>
          <p:spPr>
            <a:xfrm>
              <a:off x="490089" y="803862"/>
              <a:ext cx="6579870" cy="9265285"/>
            </a:xfrm>
            <a:custGeom>
              <a:avLst/>
              <a:gdLst/>
              <a:ahLst/>
              <a:cxnLst/>
              <a:rect l="l" t="t" r="r" b="b"/>
              <a:pathLst>
                <a:path w="6579870" h="9265285">
                  <a:moveTo>
                    <a:pt x="6323501" y="0"/>
                  </a:moveTo>
                  <a:lnTo>
                    <a:pt x="256312" y="0"/>
                  </a:lnTo>
                  <a:lnTo>
                    <a:pt x="210395" y="4148"/>
                  </a:lnTo>
                  <a:lnTo>
                    <a:pt x="167114" y="16102"/>
                  </a:lnTo>
                  <a:lnTo>
                    <a:pt x="127208" y="35124"/>
                  </a:lnTo>
                  <a:lnTo>
                    <a:pt x="91416" y="60474"/>
                  </a:lnTo>
                  <a:lnTo>
                    <a:pt x="60475" y="91414"/>
                  </a:lnTo>
                  <a:lnTo>
                    <a:pt x="35125" y="127206"/>
                  </a:lnTo>
                  <a:lnTo>
                    <a:pt x="16103" y="167112"/>
                  </a:lnTo>
                  <a:lnTo>
                    <a:pt x="4148" y="210394"/>
                  </a:lnTo>
                  <a:lnTo>
                    <a:pt x="0" y="256312"/>
                  </a:lnTo>
                  <a:lnTo>
                    <a:pt x="0" y="9008916"/>
                  </a:lnTo>
                  <a:lnTo>
                    <a:pt x="4148" y="9054834"/>
                  </a:lnTo>
                  <a:lnTo>
                    <a:pt x="16103" y="9098116"/>
                  </a:lnTo>
                  <a:lnTo>
                    <a:pt x="35125" y="9138022"/>
                  </a:lnTo>
                  <a:lnTo>
                    <a:pt x="60475" y="9173814"/>
                  </a:lnTo>
                  <a:lnTo>
                    <a:pt x="91416" y="9204754"/>
                  </a:lnTo>
                  <a:lnTo>
                    <a:pt x="127208" y="9230104"/>
                  </a:lnTo>
                  <a:lnTo>
                    <a:pt x="167114" y="9249126"/>
                  </a:lnTo>
                  <a:lnTo>
                    <a:pt x="210395" y="9261080"/>
                  </a:lnTo>
                  <a:lnTo>
                    <a:pt x="256312" y="9265229"/>
                  </a:lnTo>
                  <a:lnTo>
                    <a:pt x="6323501" y="9265229"/>
                  </a:lnTo>
                  <a:lnTo>
                    <a:pt x="6369420" y="9261080"/>
                  </a:lnTo>
                  <a:lnTo>
                    <a:pt x="6412701" y="9249126"/>
                  </a:lnTo>
                  <a:lnTo>
                    <a:pt x="6452608" y="9230104"/>
                  </a:lnTo>
                  <a:lnTo>
                    <a:pt x="6488401" y="9204754"/>
                  </a:lnTo>
                  <a:lnTo>
                    <a:pt x="6519342" y="9173814"/>
                  </a:lnTo>
                  <a:lnTo>
                    <a:pt x="6544692" y="9138022"/>
                  </a:lnTo>
                  <a:lnTo>
                    <a:pt x="6563714" y="9098116"/>
                  </a:lnTo>
                  <a:lnTo>
                    <a:pt x="6575668" y="9054834"/>
                  </a:lnTo>
                  <a:lnTo>
                    <a:pt x="6579817" y="9008916"/>
                  </a:lnTo>
                  <a:lnTo>
                    <a:pt x="6579817" y="256312"/>
                  </a:lnTo>
                  <a:lnTo>
                    <a:pt x="6575668" y="210394"/>
                  </a:lnTo>
                  <a:lnTo>
                    <a:pt x="6563714" y="167112"/>
                  </a:lnTo>
                  <a:lnTo>
                    <a:pt x="6544692" y="127206"/>
                  </a:lnTo>
                  <a:lnTo>
                    <a:pt x="6519342" y="91414"/>
                  </a:lnTo>
                  <a:lnTo>
                    <a:pt x="6488401" y="60474"/>
                  </a:lnTo>
                  <a:lnTo>
                    <a:pt x="6452608" y="35124"/>
                  </a:lnTo>
                  <a:lnTo>
                    <a:pt x="6412701" y="16102"/>
                  </a:lnTo>
                  <a:lnTo>
                    <a:pt x="6369420" y="4148"/>
                  </a:lnTo>
                  <a:lnTo>
                    <a:pt x="632350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4">
              <a:extLst>
                <a:ext uri="{FF2B5EF4-FFF2-40B4-BE49-F238E27FC236}">
                  <a16:creationId xmlns:a16="http://schemas.microsoft.com/office/drawing/2014/main" id="{17138435-FE21-E472-3682-1517BB93AE57}"/>
                </a:ext>
              </a:extLst>
            </p:cNvPr>
            <p:cNvSpPr/>
            <p:nvPr/>
          </p:nvSpPr>
          <p:spPr>
            <a:xfrm>
              <a:off x="490089" y="803862"/>
              <a:ext cx="6579870" cy="9265285"/>
            </a:xfrm>
            <a:custGeom>
              <a:avLst/>
              <a:gdLst/>
              <a:ahLst/>
              <a:cxnLst/>
              <a:rect l="l" t="t" r="r" b="b"/>
              <a:pathLst>
                <a:path w="6579870" h="9265285">
                  <a:moveTo>
                    <a:pt x="256312" y="0"/>
                  </a:moveTo>
                  <a:lnTo>
                    <a:pt x="6323501" y="0"/>
                  </a:lnTo>
                  <a:lnTo>
                    <a:pt x="6369420" y="4148"/>
                  </a:lnTo>
                  <a:lnTo>
                    <a:pt x="6412701" y="16102"/>
                  </a:lnTo>
                  <a:lnTo>
                    <a:pt x="6452608" y="35124"/>
                  </a:lnTo>
                  <a:lnTo>
                    <a:pt x="6488401" y="60474"/>
                  </a:lnTo>
                  <a:lnTo>
                    <a:pt x="6519342" y="91414"/>
                  </a:lnTo>
                  <a:lnTo>
                    <a:pt x="6544692" y="127206"/>
                  </a:lnTo>
                  <a:lnTo>
                    <a:pt x="6563714" y="167112"/>
                  </a:lnTo>
                  <a:lnTo>
                    <a:pt x="6575668" y="210394"/>
                  </a:lnTo>
                  <a:lnTo>
                    <a:pt x="6579817" y="256312"/>
                  </a:lnTo>
                  <a:lnTo>
                    <a:pt x="6579817" y="9008916"/>
                  </a:lnTo>
                  <a:lnTo>
                    <a:pt x="6575668" y="9054834"/>
                  </a:lnTo>
                  <a:lnTo>
                    <a:pt x="6563714" y="9098116"/>
                  </a:lnTo>
                  <a:lnTo>
                    <a:pt x="6544692" y="9138022"/>
                  </a:lnTo>
                  <a:lnTo>
                    <a:pt x="6519342" y="9173814"/>
                  </a:lnTo>
                  <a:lnTo>
                    <a:pt x="6488401" y="9204754"/>
                  </a:lnTo>
                  <a:lnTo>
                    <a:pt x="6452608" y="9230104"/>
                  </a:lnTo>
                  <a:lnTo>
                    <a:pt x="6412701" y="9249126"/>
                  </a:lnTo>
                  <a:lnTo>
                    <a:pt x="6369420" y="9261080"/>
                  </a:lnTo>
                  <a:lnTo>
                    <a:pt x="6323501" y="9265229"/>
                  </a:lnTo>
                  <a:lnTo>
                    <a:pt x="256312" y="9265229"/>
                  </a:lnTo>
                  <a:lnTo>
                    <a:pt x="210395" y="9261080"/>
                  </a:lnTo>
                  <a:lnTo>
                    <a:pt x="167114" y="9249126"/>
                  </a:lnTo>
                  <a:lnTo>
                    <a:pt x="127208" y="9230104"/>
                  </a:lnTo>
                  <a:lnTo>
                    <a:pt x="91416" y="9204754"/>
                  </a:lnTo>
                  <a:lnTo>
                    <a:pt x="60475" y="9173814"/>
                  </a:lnTo>
                  <a:lnTo>
                    <a:pt x="35125" y="9138022"/>
                  </a:lnTo>
                  <a:lnTo>
                    <a:pt x="16103" y="9098116"/>
                  </a:lnTo>
                  <a:lnTo>
                    <a:pt x="4148" y="9054834"/>
                  </a:lnTo>
                  <a:lnTo>
                    <a:pt x="0" y="9008916"/>
                  </a:lnTo>
                  <a:lnTo>
                    <a:pt x="0" y="256312"/>
                  </a:lnTo>
                  <a:lnTo>
                    <a:pt x="4148" y="210394"/>
                  </a:lnTo>
                  <a:lnTo>
                    <a:pt x="16103" y="167112"/>
                  </a:lnTo>
                  <a:lnTo>
                    <a:pt x="35125" y="127206"/>
                  </a:lnTo>
                  <a:lnTo>
                    <a:pt x="60475" y="91414"/>
                  </a:lnTo>
                  <a:lnTo>
                    <a:pt x="91416" y="60474"/>
                  </a:lnTo>
                  <a:lnTo>
                    <a:pt x="127208" y="35124"/>
                  </a:lnTo>
                  <a:lnTo>
                    <a:pt x="167114" y="16102"/>
                  </a:lnTo>
                  <a:lnTo>
                    <a:pt x="210395" y="4148"/>
                  </a:lnTo>
                  <a:lnTo>
                    <a:pt x="256312" y="0"/>
                  </a:lnTo>
                  <a:close/>
                </a:path>
              </a:pathLst>
            </a:custGeom>
            <a:ln w="38098">
              <a:solidFill>
                <a:srgbClr val="6E6295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">
              <a:extLst>
                <a:ext uri="{FF2B5EF4-FFF2-40B4-BE49-F238E27FC236}">
                  <a16:creationId xmlns:a16="http://schemas.microsoft.com/office/drawing/2014/main" id="{2A247D09-432D-22D6-C1F6-354959185253}"/>
                </a:ext>
              </a:extLst>
            </p:cNvPr>
            <p:cNvSpPr/>
            <p:nvPr/>
          </p:nvSpPr>
          <p:spPr>
            <a:xfrm>
              <a:off x="490089" y="1217332"/>
              <a:ext cx="5434965" cy="381635"/>
            </a:xfrm>
            <a:custGeom>
              <a:avLst/>
              <a:gdLst/>
              <a:ahLst/>
              <a:cxnLst/>
              <a:rect l="l" t="t" r="r" b="b"/>
              <a:pathLst>
                <a:path w="5434965" h="381634">
                  <a:moveTo>
                    <a:pt x="5347181" y="0"/>
                  </a:moveTo>
                  <a:lnTo>
                    <a:pt x="0" y="0"/>
                  </a:lnTo>
                  <a:lnTo>
                    <a:pt x="0" y="381452"/>
                  </a:lnTo>
                  <a:lnTo>
                    <a:pt x="5347181" y="381452"/>
                  </a:lnTo>
                  <a:lnTo>
                    <a:pt x="5381112" y="374557"/>
                  </a:lnTo>
                  <a:lnTo>
                    <a:pt x="5408898" y="355783"/>
                  </a:lnTo>
                  <a:lnTo>
                    <a:pt x="5427672" y="327997"/>
                  </a:lnTo>
                  <a:lnTo>
                    <a:pt x="5434567" y="294065"/>
                  </a:lnTo>
                  <a:lnTo>
                    <a:pt x="5434567" y="87386"/>
                  </a:lnTo>
                  <a:lnTo>
                    <a:pt x="5427672" y="53455"/>
                  </a:lnTo>
                  <a:lnTo>
                    <a:pt x="5408898" y="25669"/>
                  </a:lnTo>
                  <a:lnTo>
                    <a:pt x="5381112" y="6895"/>
                  </a:lnTo>
                  <a:lnTo>
                    <a:pt x="5347181" y="0"/>
                  </a:lnTo>
                  <a:close/>
                </a:path>
              </a:pathLst>
            </a:custGeom>
            <a:solidFill>
              <a:srgbClr val="FFD6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6">
              <a:extLst>
                <a:ext uri="{FF2B5EF4-FFF2-40B4-BE49-F238E27FC236}">
                  <a16:creationId xmlns:a16="http://schemas.microsoft.com/office/drawing/2014/main" id="{0F75572C-E25A-909C-6DAC-7D074D1C6837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83988" y="1343290"/>
              <a:ext cx="251459" cy="135637"/>
            </a:xfrm>
            <a:prstGeom prst="rect">
              <a:avLst/>
            </a:prstGeom>
          </p:spPr>
        </p:pic>
        <p:pic>
          <p:nvPicPr>
            <p:cNvPr id="56" name="object 7">
              <a:extLst>
                <a:ext uri="{FF2B5EF4-FFF2-40B4-BE49-F238E27FC236}">
                  <a16:creationId xmlns:a16="http://schemas.microsoft.com/office/drawing/2014/main" id="{D11C718F-C679-E936-DF95-E5C452AA8FBB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6405" y="1372625"/>
              <a:ext cx="155828" cy="104015"/>
            </a:xfrm>
            <a:prstGeom prst="rect">
              <a:avLst/>
            </a:prstGeom>
          </p:spPr>
        </p:pic>
        <p:pic>
          <p:nvPicPr>
            <p:cNvPr id="57" name="object 8">
              <a:extLst>
                <a:ext uri="{FF2B5EF4-FFF2-40B4-BE49-F238E27FC236}">
                  <a16:creationId xmlns:a16="http://schemas.microsoft.com/office/drawing/2014/main" id="{5639EDFD-2A7A-5E63-32C1-2BAC96B8DE2D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31285" y="1373389"/>
              <a:ext cx="93916" cy="105156"/>
            </a:xfrm>
            <a:prstGeom prst="rect">
              <a:avLst/>
            </a:prstGeom>
          </p:spPr>
        </p:pic>
        <p:sp>
          <p:nvSpPr>
            <p:cNvPr id="58" name="object 9">
              <a:extLst>
                <a:ext uri="{FF2B5EF4-FFF2-40B4-BE49-F238E27FC236}">
                  <a16:creationId xmlns:a16="http://schemas.microsoft.com/office/drawing/2014/main" id="{93E4E941-EAE6-37D9-D484-386D3F8EE7FD}"/>
                </a:ext>
              </a:extLst>
            </p:cNvPr>
            <p:cNvSpPr/>
            <p:nvPr/>
          </p:nvSpPr>
          <p:spPr>
            <a:xfrm>
              <a:off x="1250721" y="133758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5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5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10">
              <a:extLst>
                <a:ext uri="{FF2B5EF4-FFF2-40B4-BE49-F238E27FC236}">
                  <a16:creationId xmlns:a16="http://schemas.microsoft.com/office/drawing/2014/main" id="{17785440-4015-7249-CF56-4FE3ADA352F6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07689" y="1372625"/>
              <a:ext cx="93538" cy="104015"/>
            </a:xfrm>
            <a:prstGeom prst="rect">
              <a:avLst/>
            </a:prstGeom>
          </p:spPr>
        </p:pic>
        <p:pic>
          <p:nvPicPr>
            <p:cNvPr id="60" name="object 11">
              <a:extLst>
                <a:ext uri="{FF2B5EF4-FFF2-40B4-BE49-F238E27FC236}">
                  <a16:creationId xmlns:a16="http://schemas.microsoft.com/office/drawing/2014/main" id="{92E966A3-E153-D4DD-FCA3-9795A818B409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79901" y="1341385"/>
              <a:ext cx="98680" cy="135256"/>
            </a:xfrm>
            <a:prstGeom prst="rect">
              <a:avLst/>
            </a:prstGeom>
          </p:spPr>
        </p:pic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B250151A-B617-3EF8-AEDD-6B5151772DCB}"/>
                </a:ext>
              </a:extLst>
            </p:cNvPr>
            <p:cNvSpPr/>
            <p:nvPr/>
          </p:nvSpPr>
          <p:spPr>
            <a:xfrm>
              <a:off x="1602003" y="1374530"/>
              <a:ext cx="31115" cy="102235"/>
            </a:xfrm>
            <a:custGeom>
              <a:avLst/>
              <a:gdLst/>
              <a:ahLst/>
              <a:cxnLst/>
              <a:rect l="l" t="t" r="r" b="b"/>
              <a:pathLst>
                <a:path w="31114" h="102234">
                  <a:moveTo>
                    <a:pt x="30861" y="71640"/>
                  </a:moveTo>
                  <a:lnTo>
                    <a:pt x="0" y="71640"/>
                  </a:lnTo>
                  <a:lnTo>
                    <a:pt x="0" y="102120"/>
                  </a:lnTo>
                  <a:lnTo>
                    <a:pt x="30861" y="102120"/>
                  </a:lnTo>
                  <a:lnTo>
                    <a:pt x="30861" y="71640"/>
                  </a:lnTo>
                  <a:close/>
                </a:path>
                <a:path w="31114" h="102234">
                  <a:moveTo>
                    <a:pt x="30861" y="0"/>
                  </a:moveTo>
                  <a:lnTo>
                    <a:pt x="0" y="0"/>
                  </a:lnTo>
                  <a:lnTo>
                    <a:pt x="0" y="30492"/>
                  </a:lnTo>
                  <a:lnTo>
                    <a:pt x="30861" y="30492"/>
                  </a:lnTo>
                  <a:lnTo>
                    <a:pt x="30861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13">
              <a:extLst>
                <a:ext uri="{FF2B5EF4-FFF2-40B4-BE49-F238E27FC236}">
                  <a16:creationId xmlns:a16="http://schemas.microsoft.com/office/drawing/2014/main" id="{2A759B84-62AC-58F2-9613-EDC88760B2F8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709643" y="1341385"/>
              <a:ext cx="344426" cy="137542"/>
            </a:xfrm>
            <a:prstGeom prst="rect">
              <a:avLst/>
            </a:prstGeom>
          </p:spPr>
        </p:pic>
        <p:sp>
          <p:nvSpPr>
            <p:cNvPr id="63" name="object 14">
              <a:extLst>
                <a:ext uri="{FF2B5EF4-FFF2-40B4-BE49-F238E27FC236}">
                  <a16:creationId xmlns:a16="http://schemas.microsoft.com/office/drawing/2014/main" id="{579F6CD1-EC68-3AC0-6FBE-4980381D2982}"/>
                </a:ext>
              </a:extLst>
            </p:cNvPr>
            <p:cNvSpPr/>
            <p:nvPr/>
          </p:nvSpPr>
          <p:spPr>
            <a:xfrm>
              <a:off x="2073490" y="1337586"/>
              <a:ext cx="366395" cy="141605"/>
            </a:xfrm>
            <a:custGeom>
              <a:avLst/>
              <a:gdLst/>
              <a:ahLst/>
              <a:cxnLst/>
              <a:rect l="l" t="t" r="r" b="b"/>
              <a:pathLst>
                <a:path w="366394" h="141605">
                  <a:moveTo>
                    <a:pt x="29718" y="36944"/>
                  </a:moveTo>
                  <a:lnTo>
                    <a:pt x="774" y="36944"/>
                  </a:lnTo>
                  <a:lnTo>
                    <a:pt x="774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66394" h="141605">
                  <a:moveTo>
                    <a:pt x="30492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92" y="25704"/>
                  </a:lnTo>
                  <a:lnTo>
                    <a:pt x="30492" y="0"/>
                  </a:lnTo>
                  <a:close/>
                </a:path>
                <a:path w="366394" h="141605">
                  <a:moveTo>
                    <a:pt x="162509" y="87807"/>
                  </a:moveTo>
                  <a:lnTo>
                    <a:pt x="158407" y="67513"/>
                  </a:lnTo>
                  <a:lnTo>
                    <a:pt x="158343" y="67195"/>
                  </a:lnTo>
                  <a:lnTo>
                    <a:pt x="153403" y="59994"/>
                  </a:lnTo>
                  <a:lnTo>
                    <a:pt x="146837" y="50431"/>
                  </a:lnTo>
                  <a:lnTo>
                    <a:pt x="133934" y="42100"/>
                  </a:lnTo>
                  <a:lnTo>
                    <a:pt x="133934" y="88582"/>
                  </a:lnTo>
                  <a:lnTo>
                    <a:pt x="132181" y="98945"/>
                  </a:lnTo>
                  <a:lnTo>
                    <a:pt x="107442" y="116395"/>
                  </a:lnTo>
                  <a:lnTo>
                    <a:pt x="96786" y="114160"/>
                  </a:lnTo>
                  <a:lnTo>
                    <a:pt x="96583" y="114160"/>
                  </a:lnTo>
                  <a:lnTo>
                    <a:pt x="88011" y="107937"/>
                  </a:lnTo>
                  <a:lnTo>
                    <a:pt x="82537" y="98945"/>
                  </a:lnTo>
                  <a:lnTo>
                    <a:pt x="80657" y="88582"/>
                  </a:lnTo>
                  <a:lnTo>
                    <a:pt x="80594" y="87807"/>
                  </a:lnTo>
                  <a:lnTo>
                    <a:pt x="82334" y="77444"/>
                  </a:lnTo>
                  <a:lnTo>
                    <a:pt x="82397" y="77114"/>
                  </a:lnTo>
                  <a:lnTo>
                    <a:pt x="87503" y="68453"/>
                  </a:lnTo>
                  <a:lnTo>
                    <a:pt x="87617" y="68262"/>
                  </a:lnTo>
                  <a:lnTo>
                    <a:pt x="95859" y="62293"/>
                  </a:lnTo>
                  <a:lnTo>
                    <a:pt x="95643" y="62293"/>
                  </a:lnTo>
                  <a:lnTo>
                    <a:pt x="107073" y="59994"/>
                  </a:lnTo>
                  <a:lnTo>
                    <a:pt x="118021" y="62293"/>
                  </a:lnTo>
                  <a:lnTo>
                    <a:pt x="126504" y="68453"/>
                  </a:lnTo>
                  <a:lnTo>
                    <a:pt x="131978" y="77444"/>
                  </a:lnTo>
                  <a:lnTo>
                    <a:pt x="133858" y="87807"/>
                  </a:lnTo>
                  <a:lnTo>
                    <a:pt x="133934" y="88582"/>
                  </a:lnTo>
                  <a:lnTo>
                    <a:pt x="133934" y="42100"/>
                  </a:lnTo>
                  <a:lnTo>
                    <a:pt x="129489" y="39230"/>
                  </a:lnTo>
                  <a:lnTo>
                    <a:pt x="129705" y="39230"/>
                  </a:lnTo>
                  <a:lnTo>
                    <a:pt x="107442" y="35039"/>
                  </a:lnTo>
                  <a:lnTo>
                    <a:pt x="67805" y="50622"/>
                  </a:lnTo>
                  <a:lnTo>
                    <a:pt x="52095" y="87807"/>
                  </a:lnTo>
                  <a:lnTo>
                    <a:pt x="52019" y="88582"/>
                  </a:lnTo>
                  <a:lnTo>
                    <a:pt x="56108" y="108877"/>
                  </a:lnTo>
                  <a:lnTo>
                    <a:pt x="56172" y="109194"/>
                  </a:lnTo>
                  <a:lnTo>
                    <a:pt x="67678" y="125958"/>
                  </a:lnTo>
                  <a:lnTo>
                    <a:pt x="85128" y="137223"/>
                  </a:lnTo>
                  <a:lnTo>
                    <a:pt x="107073" y="141351"/>
                  </a:lnTo>
                  <a:lnTo>
                    <a:pt x="128841" y="137223"/>
                  </a:lnTo>
                  <a:lnTo>
                    <a:pt x="129057" y="137223"/>
                  </a:lnTo>
                  <a:lnTo>
                    <a:pt x="146710" y="125768"/>
                  </a:lnTo>
                  <a:lnTo>
                    <a:pt x="153162" y="116395"/>
                  </a:lnTo>
                  <a:lnTo>
                    <a:pt x="158318" y="108877"/>
                  </a:lnTo>
                  <a:lnTo>
                    <a:pt x="162420" y="88582"/>
                  </a:lnTo>
                  <a:lnTo>
                    <a:pt x="162509" y="87807"/>
                  </a:lnTo>
                  <a:close/>
                </a:path>
                <a:path w="366394" h="141605">
                  <a:moveTo>
                    <a:pt x="238709" y="66103"/>
                  </a:moveTo>
                  <a:lnTo>
                    <a:pt x="180035" y="66103"/>
                  </a:lnTo>
                  <a:lnTo>
                    <a:pt x="180035" y="93916"/>
                  </a:lnTo>
                  <a:lnTo>
                    <a:pt x="238709" y="93916"/>
                  </a:lnTo>
                  <a:lnTo>
                    <a:pt x="238709" y="66103"/>
                  </a:lnTo>
                  <a:close/>
                </a:path>
                <a:path w="366394" h="141605">
                  <a:moveTo>
                    <a:pt x="365772" y="112623"/>
                  </a:moveTo>
                  <a:lnTo>
                    <a:pt x="293382" y="112623"/>
                  </a:lnTo>
                  <a:lnTo>
                    <a:pt x="293382" y="84683"/>
                  </a:lnTo>
                  <a:lnTo>
                    <a:pt x="356247" y="84683"/>
                  </a:lnTo>
                  <a:lnTo>
                    <a:pt x="356247" y="59283"/>
                  </a:lnTo>
                  <a:lnTo>
                    <a:pt x="293382" y="59283"/>
                  </a:lnTo>
                  <a:lnTo>
                    <a:pt x="293382" y="31343"/>
                  </a:lnTo>
                  <a:lnTo>
                    <a:pt x="364820" y="31343"/>
                  </a:lnTo>
                  <a:lnTo>
                    <a:pt x="364820" y="5943"/>
                  </a:lnTo>
                  <a:lnTo>
                    <a:pt x="264236" y="5943"/>
                  </a:lnTo>
                  <a:lnTo>
                    <a:pt x="264236" y="31343"/>
                  </a:lnTo>
                  <a:lnTo>
                    <a:pt x="264236" y="59283"/>
                  </a:lnTo>
                  <a:lnTo>
                    <a:pt x="264236" y="84683"/>
                  </a:lnTo>
                  <a:lnTo>
                    <a:pt x="264236" y="112623"/>
                  </a:lnTo>
                  <a:lnTo>
                    <a:pt x="264236" y="139293"/>
                  </a:lnTo>
                  <a:lnTo>
                    <a:pt x="365772" y="139293"/>
                  </a:lnTo>
                  <a:lnTo>
                    <a:pt x="365772" y="112623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15">
              <a:extLst>
                <a:ext uri="{FF2B5EF4-FFF2-40B4-BE49-F238E27FC236}">
                  <a16:creationId xmlns:a16="http://schemas.microsoft.com/office/drawing/2014/main" id="{B8D7E53B-C315-91E2-1D4A-23F976991972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462314" y="1372625"/>
              <a:ext cx="155828" cy="104015"/>
            </a:xfrm>
            <a:prstGeom prst="rect">
              <a:avLst/>
            </a:prstGeom>
          </p:spPr>
        </p:pic>
        <p:pic>
          <p:nvPicPr>
            <p:cNvPr id="65" name="object 16">
              <a:extLst>
                <a:ext uri="{FF2B5EF4-FFF2-40B4-BE49-F238E27FC236}">
                  <a16:creationId xmlns:a16="http://schemas.microsoft.com/office/drawing/2014/main" id="{0FEF7EE9-48D1-58EC-E073-10975FCDEEBE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638338" y="1348433"/>
              <a:ext cx="189166" cy="130493"/>
            </a:xfrm>
            <a:prstGeom prst="rect">
              <a:avLst/>
            </a:prstGeom>
          </p:spPr>
        </p:pic>
        <p:sp>
          <p:nvSpPr>
            <p:cNvPr id="66" name="object 17">
              <a:extLst>
                <a:ext uri="{FF2B5EF4-FFF2-40B4-BE49-F238E27FC236}">
                  <a16:creationId xmlns:a16="http://schemas.microsoft.com/office/drawing/2014/main" id="{2D83C780-C548-20B8-3A08-F9E1EF58000A}"/>
                </a:ext>
              </a:extLst>
            </p:cNvPr>
            <p:cNvSpPr/>
            <p:nvPr/>
          </p:nvSpPr>
          <p:spPr>
            <a:xfrm>
              <a:off x="2849410" y="133758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5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5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18">
              <a:extLst>
                <a:ext uri="{FF2B5EF4-FFF2-40B4-BE49-F238E27FC236}">
                  <a16:creationId xmlns:a16="http://schemas.microsoft.com/office/drawing/2014/main" id="{82B59668-CC21-A89D-064F-A9957AAEC9A7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901424" y="1372625"/>
              <a:ext cx="110487" cy="106301"/>
            </a:xfrm>
            <a:prstGeom prst="rect">
              <a:avLst/>
            </a:prstGeom>
          </p:spPr>
        </p:pic>
        <p:pic>
          <p:nvPicPr>
            <p:cNvPr id="68" name="object 19">
              <a:extLst>
                <a:ext uri="{FF2B5EF4-FFF2-40B4-BE49-F238E27FC236}">
                  <a16:creationId xmlns:a16="http://schemas.microsoft.com/office/drawing/2014/main" id="{EF00DB17-F428-73BD-F0BD-6EAC633D0190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032866" y="1372625"/>
              <a:ext cx="206503" cy="105919"/>
            </a:xfrm>
            <a:prstGeom prst="rect">
              <a:avLst/>
            </a:prstGeom>
          </p:spPr>
        </p:pic>
        <p:sp>
          <p:nvSpPr>
            <p:cNvPr id="69" name="object 20">
              <a:extLst>
                <a:ext uri="{FF2B5EF4-FFF2-40B4-BE49-F238E27FC236}">
                  <a16:creationId xmlns:a16="http://schemas.microsoft.com/office/drawing/2014/main" id="{26F6ABFA-D7E5-31F2-8D94-1BF6C7977DA0}"/>
                </a:ext>
              </a:extLst>
            </p:cNvPr>
            <p:cNvSpPr/>
            <p:nvPr/>
          </p:nvSpPr>
          <p:spPr>
            <a:xfrm>
              <a:off x="3265660" y="1337576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5">
                  <a:moveTo>
                    <a:pt x="28956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6" y="139065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21">
              <a:extLst>
                <a:ext uri="{FF2B5EF4-FFF2-40B4-BE49-F238E27FC236}">
                  <a16:creationId xmlns:a16="http://schemas.microsoft.com/office/drawing/2014/main" id="{A2CCBDDE-F82D-F396-4587-16BA040C37CF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372911" y="1373389"/>
              <a:ext cx="93916" cy="105156"/>
            </a:xfrm>
            <a:prstGeom prst="rect">
              <a:avLst/>
            </a:prstGeom>
          </p:spPr>
        </p:pic>
        <p:pic>
          <p:nvPicPr>
            <p:cNvPr id="71" name="object 22">
              <a:extLst>
                <a:ext uri="{FF2B5EF4-FFF2-40B4-BE49-F238E27FC236}">
                  <a16:creationId xmlns:a16="http://schemas.microsoft.com/office/drawing/2014/main" id="{FCD473EE-8532-D51B-BC81-0509F158F5C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1783" y="1372625"/>
              <a:ext cx="93539" cy="104015"/>
            </a:xfrm>
            <a:prstGeom prst="rect">
              <a:avLst/>
            </a:prstGeom>
          </p:spPr>
        </p:pic>
        <p:pic>
          <p:nvPicPr>
            <p:cNvPr id="72" name="object 23">
              <a:extLst>
                <a:ext uri="{FF2B5EF4-FFF2-40B4-BE49-F238E27FC236}">
                  <a16:creationId xmlns:a16="http://schemas.microsoft.com/office/drawing/2014/main" id="{EBDDFA70-7F6C-096E-D314-C14520BD1017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605893" y="1337576"/>
              <a:ext cx="107255" cy="140968"/>
            </a:xfrm>
            <a:prstGeom prst="rect">
              <a:avLst/>
            </a:prstGeom>
          </p:spPr>
        </p:pic>
        <p:pic>
          <p:nvPicPr>
            <p:cNvPr id="73" name="object 24">
              <a:extLst>
                <a:ext uri="{FF2B5EF4-FFF2-40B4-BE49-F238E27FC236}">
                  <a16:creationId xmlns:a16="http://schemas.microsoft.com/office/drawing/2014/main" id="{96AEEE6D-AF2E-F83D-5898-1378B1E8FE7B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799253" y="1343530"/>
              <a:ext cx="182307" cy="134824"/>
            </a:xfrm>
            <a:prstGeom prst="rect">
              <a:avLst/>
            </a:prstGeom>
          </p:spPr>
        </p:pic>
        <p:pic>
          <p:nvPicPr>
            <p:cNvPr id="74" name="object 25">
              <a:extLst>
                <a:ext uri="{FF2B5EF4-FFF2-40B4-BE49-F238E27FC236}">
                  <a16:creationId xmlns:a16="http://schemas.microsoft.com/office/drawing/2014/main" id="{7A017350-7D00-D97C-DDF0-889666D4641A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002897" y="1337576"/>
              <a:ext cx="93538" cy="139065"/>
            </a:xfrm>
            <a:prstGeom prst="rect">
              <a:avLst/>
            </a:prstGeom>
          </p:spPr>
        </p:pic>
        <p:sp>
          <p:nvSpPr>
            <p:cNvPr id="75" name="object 26">
              <a:extLst>
                <a:ext uri="{FF2B5EF4-FFF2-40B4-BE49-F238E27FC236}">
                  <a16:creationId xmlns:a16="http://schemas.microsoft.com/office/drawing/2014/main" id="{C1F34579-AF97-1724-CA68-55F02C4E7902}"/>
                </a:ext>
              </a:extLst>
            </p:cNvPr>
            <p:cNvSpPr/>
            <p:nvPr/>
          </p:nvSpPr>
          <p:spPr>
            <a:xfrm>
              <a:off x="4122140" y="133758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5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79" h="139065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27">
              <a:extLst>
                <a:ext uri="{FF2B5EF4-FFF2-40B4-BE49-F238E27FC236}">
                  <a16:creationId xmlns:a16="http://schemas.microsoft.com/office/drawing/2014/main" id="{BEE05172-8838-37AA-9F39-6934725E46BD}"/>
                </a:ext>
              </a:extLst>
            </p:cNvPr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174159" y="1372625"/>
              <a:ext cx="201550" cy="106301"/>
            </a:xfrm>
            <a:prstGeom prst="rect">
              <a:avLst/>
            </a:prstGeom>
          </p:spPr>
        </p:pic>
        <p:sp>
          <p:nvSpPr>
            <p:cNvPr id="77" name="object 28">
              <a:extLst>
                <a:ext uri="{FF2B5EF4-FFF2-40B4-BE49-F238E27FC236}">
                  <a16:creationId xmlns:a16="http://schemas.microsoft.com/office/drawing/2014/main" id="{DFB28D59-1AAB-3CE1-B104-A84D52073BCC}"/>
                </a:ext>
              </a:extLst>
            </p:cNvPr>
            <p:cNvSpPr/>
            <p:nvPr/>
          </p:nvSpPr>
          <p:spPr>
            <a:xfrm>
              <a:off x="4402000" y="1337576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5">
                  <a:moveTo>
                    <a:pt x="28954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4" y="139065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29">
              <a:extLst>
                <a:ext uri="{FF2B5EF4-FFF2-40B4-BE49-F238E27FC236}">
                  <a16:creationId xmlns:a16="http://schemas.microsoft.com/office/drawing/2014/main" id="{FE2D3707-B3C3-4347-91EA-9AF05BF866CF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518395" y="1343290"/>
              <a:ext cx="461775" cy="135637"/>
            </a:xfrm>
            <a:prstGeom prst="rect">
              <a:avLst/>
            </a:prstGeom>
          </p:spPr>
        </p:pic>
        <p:sp>
          <p:nvSpPr>
            <p:cNvPr id="79" name="object 30">
              <a:extLst>
                <a:ext uri="{FF2B5EF4-FFF2-40B4-BE49-F238E27FC236}">
                  <a16:creationId xmlns:a16="http://schemas.microsoft.com/office/drawing/2014/main" id="{EFF07C69-0A7B-1933-AE5E-C9EBACB53DA2}"/>
                </a:ext>
              </a:extLst>
            </p:cNvPr>
            <p:cNvSpPr/>
            <p:nvPr/>
          </p:nvSpPr>
          <p:spPr>
            <a:xfrm>
              <a:off x="5003031" y="1337576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5">
                  <a:moveTo>
                    <a:pt x="28954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4" y="139065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31">
              <a:extLst>
                <a:ext uri="{FF2B5EF4-FFF2-40B4-BE49-F238E27FC236}">
                  <a16:creationId xmlns:a16="http://schemas.microsoft.com/office/drawing/2014/main" id="{883712DA-A020-50FE-B0AB-74F7E290BDCA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054277" y="1372625"/>
              <a:ext cx="110487" cy="106301"/>
            </a:xfrm>
            <a:prstGeom prst="rect">
              <a:avLst/>
            </a:prstGeom>
          </p:spPr>
        </p:pic>
        <p:pic>
          <p:nvPicPr>
            <p:cNvPr id="81" name="object 32">
              <a:extLst>
                <a:ext uri="{FF2B5EF4-FFF2-40B4-BE49-F238E27FC236}">
                  <a16:creationId xmlns:a16="http://schemas.microsoft.com/office/drawing/2014/main" id="{2C7607F2-F5B8-F5C0-59BC-CC88B50684EC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185720" y="1372625"/>
              <a:ext cx="107254" cy="134496"/>
            </a:xfrm>
            <a:prstGeom prst="rect">
              <a:avLst/>
            </a:prstGeom>
          </p:spPr>
        </p:pic>
        <p:pic>
          <p:nvPicPr>
            <p:cNvPr id="82" name="object 33">
              <a:extLst>
                <a:ext uri="{FF2B5EF4-FFF2-40B4-BE49-F238E27FC236}">
                  <a16:creationId xmlns:a16="http://schemas.microsoft.com/office/drawing/2014/main" id="{69504EE7-D962-0FAF-3875-FB04E99CA39D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14308" y="1372625"/>
              <a:ext cx="155830" cy="104015"/>
            </a:xfrm>
            <a:prstGeom prst="rect">
              <a:avLst/>
            </a:prstGeom>
          </p:spPr>
        </p:pic>
        <p:pic>
          <p:nvPicPr>
            <p:cNvPr id="83" name="object 34">
              <a:extLst>
                <a:ext uri="{FF2B5EF4-FFF2-40B4-BE49-F238E27FC236}">
                  <a16:creationId xmlns:a16="http://schemas.microsoft.com/office/drawing/2014/main" id="{480B1C5D-1BD3-D56E-57DB-A8671CAC2B82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490334" y="1372625"/>
              <a:ext cx="100202" cy="106301"/>
            </a:xfrm>
            <a:prstGeom prst="rect">
              <a:avLst/>
            </a:prstGeom>
          </p:spPr>
        </p:pic>
        <p:pic>
          <p:nvPicPr>
            <p:cNvPr id="84" name="object 35">
              <a:extLst>
                <a:ext uri="{FF2B5EF4-FFF2-40B4-BE49-F238E27FC236}">
                  <a16:creationId xmlns:a16="http://schemas.microsoft.com/office/drawing/2014/main" id="{29A32F9C-25F6-4B2E-18A6-25E3FF6DAF44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612061" y="1348433"/>
              <a:ext cx="176404" cy="129921"/>
            </a:xfrm>
            <a:prstGeom prst="rect">
              <a:avLst/>
            </a:prstGeom>
          </p:spPr>
        </p:pic>
        <p:sp>
          <p:nvSpPr>
            <p:cNvPr id="85" name="object 36">
              <a:extLst>
                <a:ext uri="{FF2B5EF4-FFF2-40B4-BE49-F238E27FC236}">
                  <a16:creationId xmlns:a16="http://schemas.microsoft.com/office/drawing/2014/main" id="{36CEFE37-3C87-2981-E90A-F4B34AD7FBFB}"/>
                </a:ext>
              </a:extLst>
            </p:cNvPr>
            <p:cNvSpPr/>
            <p:nvPr/>
          </p:nvSpPr>
          <p:spPr>
            <a:xfrm>
              <a:off x="723153" y="2082174"/>
              <a:ext cx="1834514" cy="3354704"/>
            </a:xfrm>
            <a:custGeom>
              <a:avLst/>
              <a:gdLst/>
              <a:ahLst/>
              <a:cxnLst/>
              <a:rect l="l" t="t" r="r" b="b"/>
              <a:pathLst>
                <a:path w="1834514" h="3354704">
                  <a:moveTo>
                    <a:pt x="1834109" y="0"/>
                  </a:moveTo>
                  <a:lnTo>
                    <a:pt x="0" y="0"/>
                  </a:lnTo>
                  <a:lnTo>
                    <a:pt x="0" y="3354299"/>
                  </a:lnTo>
                  <a:lnTo>
                    <a:pt x="1834109" y="3354299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FFDA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37">
              <a:extLst>
                <a:ext uri="{FF2B5EF4-FFF2-40B4-BE49-F238E27FC236}">
                  <a16:creationId xmlns:a16="http://schemas.microsoft.com/office/drawing/2014/main" id="{89354E6F-9900-3EB3-1ECB-F2B06F2C941C}"/>
                </a:ext>
              </a:extLst>
            </p:cNvPr>
            <p:cNvSpPr/>
            <p:nvPr/>
          </p:nvSpPr>
          <p:spPr>
            <a:xfrm>
              <a:off x="2557263" y="2082174"/>
              <a:ext cx="4279900" cy="3354704"/>
            </a:xfrm>
            <a:custGeom>
              <a:avLst/>
              <a:gdLst/>
              <a:ahLst/>
              <a:cxnLst/>
              <a:rect l="l" t="t" r="r" b="b"/>
              <a:pathLst>
                <a:path w="4279900" h="3354704">
                  <a:moveTo>
                    <a:pt x="4279586" y="0"/>
                  </a:moveTo>
                  <a:lnTo>
                    <a:pt x="0" y="0"/>
                  </a:lnTo>
                  <a:lnTo>
                    <a:pt x="0" y="3354299"/>
                  </a:lnTo>
                  <a:lnTo>
                    <a:pt x="4279586" y="3354299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FFEF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38">
              <a:extLst>
                <a:ext uri="{FF2B5EF4-FFF2-40B4-BE49-F238E27FC236}">
                  <a16:creationId xmlns:a16="http://schemas.microsoft.com/office/drawing/2014/main" id="{74430A9A-21C7-8A69-5B7E-76CB8D42F121}"/>
                </a:ext>
              </a:extLst>
            </p:cNvPr>
            <p:cNvSpPr/>
            <p:nvPr/>
          </p:nvSpPr>
          <p:spPr>
            <a:xfrm>
              <a:off x="723153" y="5439372"/>
              <a:ext cx="1834514" cy="1668145"/>
            </a:xfrm>
            <a:custGeom>
              <a:avLst/>
              <a:gdLst/>
              <a:ahLst/>
              <a:cxnLst/>
              <a:rect l="l" t="t" r="r" b="b"/>
              <a:pathLst>
                <a:path w="1834514" h="1668145">
                  <a:moveTo>
                    <a:pt x="1834109" y="0"/>
                  </a:moveTo>
                  <a:lnTo>
                    <a:pt x="0" y="0"/>
                  </a:lnTo>
                  <a:lnTo>
                    <a:pt x="0" y="1667743"/>
                  </a:lnTo>
                  <a:lnTo>
                    <a:pt x="1834109" y="1667743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FFDA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39">
              <a:extLst>
                <a:ext uri="{FF2B5EF4-FFF2-40B4-BE49-F238E27FC236}">
                  <a16:creationId xmlns:a16="http://schemas.microsoft.com/office/drawing/2014/main" id="{EAC45A41-187C-8C1A-F9B6-41C45025916B}"/>
                </a:ext>
              </a:extLst>
            </p:cNvPr>
            <p:cNvSpPr/>
            <p:nvPr/>
          </p:nvSpPr>
          <p:spPr>
            <a:xfrm>
              <a:off x="2557263" y="5439372"/>
              <a:ext cx="4279900" cy="1668145"/>
            </a:xfrm>
            <a:custGeom>
              <a:avLst/>
              <a:gdLst/>
              <a:ahLst/>
              <a:cxnLst/>
              <a:rect l="l" t="t" r="r" b="b"/>
              <a:pathLst>
                <a:path w="4279900" h="1668145">
                  <a:moveTo>
                    <a:pt x="4279586" y="0"/>
                  </a:moveTo>
                  <a:lnTo>
                    <a:pt x="0" y="0"/>
                  </a:lnTo>
                  <a:lnTo>
                    <a:pt x="0" y="1667743"/>
                  </a:lnTo>
                  <a:lnTo>
                    <a:pt x="4279586" y="1667743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FFEF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40">
              <a:extLst>
                <a:ext uri="{FF2B5EF4-FFF2-40B4-BE49-F238E27FC236}">
                  <a16:creationId xmlns:a16="http://schemas.microsoft.com/office/drawing/2014/main" id="{C0B618AB-5B97-D413-7FAD-AE97A01595F0}"/>
                </a:ext>
              </a:extLst>
            </p:cNvPr>
            <p:cNvSpPr/>
            <p:nvPr/>
          </p:nvSpPr>
          <p:spPr>
            <a:xfrm>
              <a:off x="723153" y="7107116"/>
              <a:ext cx="1834514" cy="1524635"/>
            </a:xfrm>
            <a:custGeom>
              <a:avLst/>
              <a:gdLst/>
              <a:ahLst/>
              <a:cxnLst/>
              <a:rect l="l" t="t" r="r" b="b"/>
              <a:pathLst>
                <a:path w="1834514" h="1524634">
                  <a:moveTo>
                    <a:pt x="1834109" y="0"/>
                  </a:moveTo>
                  <a:lnTo>
                    <a:pt x="0" y="0"/>
                  </a:lnTo>
                  <a:lnTo>
                    <a:pt x="0" y="1524556"/>
                  </a:lnTo>
                  <a:lnTo>
                    <a:pt x="1834109" y="1524556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FFDA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41">
              <a:extLst>
                <a:ext uri="{FF2B5EF4-FFF2-40B4-BE49-F238E27FC236}">
                  <a16:creationId xmlns:a16="http://schemas.microsoft.com/office/drawing/2014/main" id="{31D52639-A240-AA40-8096-C12236A89167}"/>
                </a:ext>
              </a:extLst>
            </p:cNvPr>
            <p:cNvSpPr/>
            <p:nvPr/>
          </p:nvSpPr>
          <p:spPr>
            <a:xfrm>
              <a:off x="2557263" y="7107116"/>
              <a:ext cx="4279900" cy="1524635"/>
            </a:xfrm>
            <a:custGeom>
              <a:avLst/>
              <a:gdLst/>
              <a:ahLst/>
              <a:cxnLst/>
              <a:rect l="l" t="t" r="r" b="b"/>
              <a:pathLst>
                <a:path w="4279900" h="1524634">
                  <a:moveTo>
                    <a:pt x="4279586" y="0"/>
                  </a:moveTo>
                  <a:lnTo>
                    <a:pt x="0" y="0"/>
                  </a:lnTo>
                  <a:lnTo>
                    <a:pt x="0" y="1524556"/>
                  </a:lnTo>
                  <a:lnTo>
                    <a:pt x="4279586" y="1524556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FFEF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42">
              <a:extLst>
                <a:ext uri="{FF2B5EF4-FFF2-40B4-BE49-F238E27FC236}">
                  <a16:creationId xmlns:a16="http://schemas.microsoft.com/office/drawing/2014/main" id="{7D46A557-39FD-5663-E709-44B020F25EFC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95891" y="3287591"/>
              <a:ext cx="187297" cy="113080"/>
            </a:xfrm>
            <a:prstGeom prst="rect">
              <a:avLst/>
            </a:prstGeom>
          </p:spPr>
        </p:pic>
        <p:sp>
          <p:nvSpPr>
            <p:cNvPr id="92" name="object 43">
              <a:extLst>
                <a:ext uri="{FF2B5EF4-FFF2-40B4-BE49-F238E27FC236}">
                  <a16:creationId xmlns:a16="http://schemas.microsoft.com/office/drawing/2014/main" id="{CA2B8BB9-8638-4B48-8891-5F1000A3447B}"/>
                </a:ext>
              </a:extLst>
            </p:cNvPr>
            <p:cNvSpPr/>
            <p:nvPr/>
          </p:nvSpPr>
          <p:spPr>
            <a:xfrm>
              <a:off x="1006505" y="3318376"/>
              <a:ext cx="19050" cy="80645"/>
            </a:xfrm>
            <a:custGeom>
              <a:avLst/>
              <a:gdLst/>
              <a:ahLst/>
              <a:cxnLst/>
              <a:rect l="l" t="t" r="r" b="b"/>
              <a:pathLst>
                <a:path w="19050" h="80645">
                  <a:moveTo>
                    <a:pt x="18439" y="0"/>
                  </a:moveTo>
                  <a:lnTo>
                    <a:pt x="0" y="0"/>
                  </a:lnTo>
                  <a:lnTo>
                    <a:pt x="0" y="80467"/>
                  </a:lnTo>
                  <a:lnTo>
                    <a:pt x="18439" y="80467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44">
              <a:extLst>
                <a:ext uri="{FF2B5EF4-FFF2-40B4-BE49-F238E27FC236}">
                  <a16:creationId xmlns:a16="http://schemas.microsoft.com/office/drawing/2014/main" id="{190258E6-DFA3-0B08-3312-5796574A8C97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92078" y="3287591"/>
              <a:ext cx="1580069" cy="1280142"/>
            </a:xfrm>
            <a:prstGeom prst="rect">
              <a:avLst/>
            </a:prstGeom>
          </p:spPr>
        </p:pic>
        <p:pic>
          <p:nvPicPr>
            <p:cNvPr id="94" name="object 45">
              <a:extLst>
                <a:ext uri="{FF2B5EF4-FFF2-40B4-BE49-F238E27FC236}">
                  <a16:creationId xmlns:a16="http://schemas.microsoft.com/office/drawing/2014/main" id="{3562D13F-637E-3906-6EE4-CCAC9C79BC76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656386" y="2665080"/>
              <a:ext cx="4033097" cy="2648177"/>
            </a:xfrm>
            <a:prstGeom prst="rect">
              <a:avLst/>
            </a:prstGeom>
          </p:spPr>
        </p:pic>
        <p:pic>
          <p:nvPicPr>
            <p:cNvPr id="95" name="object 46">
              <a:extLst>
                <a:ext uri="{FF2B5EF4-FFF2-40B4-BE49-F238E27FC236}">
                  <a16:creationId xmlns:a16="http://schemas.microsoft.com/office/drawing/2014/main" id="{71A25A1C-4788-0436-96B2-3C407BCC791E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95891" y="5885697"/>
              <a:ext cx="187297" cy="113079"/>
            </a:xfrm>
            <a:prstGeom prst="rect">
              <a:avLst/>
            </a:prstGeom>
          </p:spPr>
        </p:pic>
        <p:sp>
          <p:nvSpPr>
            <p:cNvPr id="96" name="object 47">
              <a:extLst>
                <a:ext uri="{FF2B5EF4-FFF2-40B4-BE49-F238E27FC236}">
                  <a16:creationId xmlns:a16="http://schemas.microsoft.com/office/drawing/2014/main" id="{64C68DD1-A363-A5A6-B593-6D33C7B12635}"/>
                </a:ext>
              </a:extLst>
            </p:cNvPr>
            <p:cNvSpPr/>
            <p:nvPr/>
          </p:nvSpPr>
          <p:spPr>
            <a:xfrm>
              <a:off x="1006505" y="5916481"/>
              <a:ext cx="19050" cy="80645"/>
            </a:xfrm>
            <a:custGeom>
              <a:avLst/>
              <a:gdLst/>
              <a:ahLst/>
              <a:cxnLst/>
              <a:rect l="l" t="t" r="r" b="b"/>
              <a:pathLst>
                <a:path w="19050" h="80645">
                  <a:moveTo>
                    <a:pt x="18439" y="0"/>
                  </a:moveTo>
                  <a:lnTo>
                    <a:pt x="0" y="0"/>
                  </a:lnTo>
                  <a:lnTo>
                    <a:pt x="0" y="80467"/>
                  </a:lnTo>
                  <a:lnTo>
                    <a:pt x="18439" y="80467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48">
              <a:extLst>
                <a:ext uri="{FF2B5EF4-FFF2-40B4-BE49-F238E27FC236}">
                  <a16:creationId xmlns:a16="http://schemas.microsoft.com/office/drawing/2014/main" id="{4AFD87FD-C831-4F16-0CD4-186171E68604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91776" y="5885697"/>
              <a:ext cx="1498389" cy="779971"/>
            </a:xfrm>
            <a:prstGeom prst="rect">
              <a:avLst/>
            </a:prstGeom>
          </p:spPr>
        </p:pic>
        <p:pic>
          <p:nvPicPr>
            <p:cNvPr id="98" name="object 49">
              <a:extLst>
                <a:ext uri="{FF2B5EF4-FFF2-40B4-BE49-F238E27FC236}">
                  <a16:creationId xmlns:a16="http://schemas.microsoft.com/office/drawing/2014/main" id="{5012EEBD-9DCF-7D10-8537-27857F947E2D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655572" y="6032779"/>
              <a:ext cx="3759995" cy="502880"/>
            </a:xfrm>
            <a:prstGeom prst="rect">
              <a:avLst/>
            </a:prstGeom>
          </p:spPr>
        </p:pic>
        <p:pic>
          <p:nvPicPr>
            <p:cNvPr id="99" name="object 50">
              <a:extLst>
                <a:ext uri="{FF2B5EF4-FFF2-40B4-BE49-F238E27FC236}">
                  <a16:creationId xmlns:a16="http://schemas.microsoft.com/office/drawing/2014/main" id="{30CFE4F7-576F-9CBE-1B36-A2A35A155ABD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95891" y="7471728"/>
              <a:ext cx="187297" cy="113079"/>
            </a:xfrm>
            <a:prstGeom prst="rect">
              <a:avLst/>
            </a:prstGeom>
          </p:spPr>
        </p:pic>
        <p:sp>
          <p:nvSpPr>
            <p:cNvPr id="100" name="object 51">
              <a:extLst>
                <a:ext uri="{FF2B5EF4-FFF2-40B4-BE49-F238E27FC236}">
                  <a16:creationId xmlns:a16="http://schemas.microsoft.com/office/drawing/2014/main" id="{FA8BCE1C-BBA5-F8FC-2011-FD2768CD9DE3}"/>
                </a:ext>
              </a:extLst>
            </p:cNvPr>
            <p:cNvSpPr/>
            <p:nvPr/>
          </p:nvSpPr>
          <p:spPr>
            <a:xfrm>
              <a:off x="1006505" y="7502511"/>
              <a:ext cx="19050" cy="80645"/>
            </a:xfrm>
            <a:custGeom>
              <a:avLst/>
              <a:gdLst/>
              <a:ahLst/>
              <a:cxnLst/>
              <a:rect l="l" t="t" r="r" b="b"/>
              <a:pathLst>
                <a:path w="19050" h="80645">
                  <a:moveTo>
                    <a:pt x="18439" y="0"/>
                  </a:moveTo>
                  <a:lnTo>
                    <a:pt x="0" y="0"/>
                  </a:lnTo>
                  <a:lnTo>
                    <a:pt x="0" y="80467"/>
                  </a:lnTo>
                  <a:lnTo>
                    <a:pt x="18439" y="80467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52">
              <a:extLst>
                <a:ext uri="{FF2B5EF4-FFF2-40B4-BE49-F238E27FC236}">
                  <a16:creationId xmlns:a16="http://schemas.microsoft.com/office/drawing/2014/main" id="{FE280199-F34F-A19B-BCB0-9008FF7E60EF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92078" y="7471728"/>
              <a:ext cx="1536325" cy="779971"/>
            </a:xfrm>
            <a:prstGeom prst="rect">
              <a:avLst/>
            </a:prstGeom>
          </p:spPr>
        </p:pic>
        <p:pic>
          <p:nvPicPr>
            <p:cNvPr id="102" name="object 53">
              <a:extLst>
                <a:ext uri="{FF2B5EF4-FFF2-40B4-BE49-F238E27FC236}">
                  <a16:creationId xmlns:a16="http://schemas.microsoft.com/office/drawing/2014/main" id="{8008497D-5C9F-99BD-A567-3C4B48290617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655572" y="7717928"/>
              <a:ext cx="3840760" cy="280718"/>
            </a:xfrm>
            <a:prstGeom prst="rect">
              <a:avLst/>
            </a:prstGeom>
          </p:spPr>
        </p:pic>
        <p:sp>
          <p:nvSpPr>
            <p:cNvPr id="103" name="object 54">
              <a:extLst>
                <a:ext uri="{FF2B5EF4-FFF2-40B4-BE49-F238E27FC236}">
                  <a16:creationId xmlns:a16="http://schemas.microsoft.com/office/drawing/2014/main" id="{FC7D6CD4-E196-FA21-BE27-737FF97E243F}"/>
                </a:ext>
              </a:extLst>
            </p:cNvPr>
            <p:cNvSpPr/>
            <p:nvPr/>
          </p:nvSpPr>
          <p:spPr>
            <a:xfrm>
              <a:off x="723153" y="5439372"/>
              <a:ext cx="6113780" cy="1668145"/>
            </a:xfrm>
            <a:custGeom>
              <a:avLst/>
              <a:gdLst/>
              <a:ahLst/>
              <a:cxnLst/>
              <a:rect l="l" t="t" r="r" b="b"/>
              <a:pathLst>
                <a:path w="6113780" h="1668145">
                  <a:moveTo>
                    <a:pt x="0" y="0"/>
                  </a:moveTo>
                  <a:lnTo>
                    <a:pt x="6113696" y="0"/>
                  </a:lnTo>
                </a:path>
                <a:path w="6113780" h="1668145">
                  <a:moveTo>
                    <a:pt x="0" y="1667743"/>
                  </a:moveTo>
                  <a:lnTo>
                    <a:pt x="6113696" y="1667743"/>
                  </a:lnTo>
                </a:path>
              </a:pathLst>
            </a:custGeom>
            <a:ln w="7199">
              <a:solidFill>
                <a:srgbClr val="E0AD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55">
              <a:extLst>
                <a:ext uri="{FF2B5EF4-FFF2-40B4-BE49-F238E27FC236}">
                  <a16:creationId xmlns:a16="http://schemas.microsoft.com/office/drawing/2014/main" id="{D3049BC1-F069-5291-DFCC-878DEABB2709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84441" y="2284103"/>
              <a:ext cx="188974" cy="110336"/>
            </a:xfrm>
            <a:prstGeom prst="rect">
              <a:avLst/>
            </a:prstGeom>
          </p:spPr>
        </p:pic>
        <p:pic>
          <p:nvPicPr>
            <p:cNvPr id="105" name="object 56">
              <a:extLst>
                <a:ext uri="{FF2B5EF4-FFF2-40B4-BE49-F238E27FC236}">
                  <a16:creationId xmlns:a16="http://schemas.microsoft.com/office/drawing/2014/main" id="{6683D9C2-F4EB-CD02-924E-1DAFDAEFDC34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94141" y="2281360"/>
              <a:ext cx="334666" cy="113079"/>
            </a:xfrm>
            <a:prstGeom prst="rect">
              <a:avLst/>
            </a:prstGeom>
          </p:spPr>
        </p:pic>
        <p:sp>
          <p:nvSpPr>
            <p:cNvPr id="106" name="object 57">
              <a:extLst>
                <a:ext uri="{FF2B5EF4-FFF2-40B4-BE49-F238E27FC236}">
                  <a16:creationId xmlns:a16="http://schemas.microsoft.com/office/drawing/2014/main" id="{BCA1FECF-92EE-B03C-5224-5E71411EF413}"/>
                </a:ext>
              </a:extLst>
            </p:cNvPr>
            <p:cNvSpPr/>
            <p:nvPr/>
          </p:nvSpPr>
          <p:spPr>
            <a:xfrm>
              <a:off x="1550598" y="2281360"/>
              <a:ext cx="23495" cy="111760"/>
            </a:xfrm>
            <a:custGeom>
              <a:avLst/>
              <a:gdLst/>
              <a:ahLst/>
              <a:cxnLst/>
              <a:rect l="l" t="t" r="r" b="b"/>
              <a:pathLst>
                <a:path w="23494" h="111760">
                  <a:moveTo>
                    <a:pt x="23166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23166" y="111250"/>
                  </a:lnTo>
                  <a:lnTo>
                    <a:pt x="2316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58">
              <a:extLst>
                <a:ext uri="{FF2B5EF4-FFF2-40B4-BE49-F238E27FC236}">
                  <a16:creationId xmlns:a16="http://schemas.microsoft.com/office/drawing/2014/main" id="{48DABE19-64EC-5DD8-D732-2035181F1A18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4947" y="2310925"/>
              <a:ext cx="74829" cy="83207"/>
            </a:xfrm>
            <a:prstGeom prst="rect">
              <a:avLst/>
            </a:prstGeom>
          </p:spPr>
        </p:pic>
        <p:pic>
          <p:nvPicPr>
            <p:cNvPr id="108" name="object 59">
              <a:extLst>
                <a:ext uri="{FF2B5EF4-FFF2-40B4-BE49-F238E27FC236}">
                  <a16:creationId xmlns:a16="http://schemas.microsoft.com/office/drawing/2014/main" id="{DE6A921D-2F56-521D-23B4-8F5DF1F39981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90502" y="2309400"/>
              <a:ext cx="124660" cy="83210"/>
            </a:xfrm>
            <a:prstGeom prst="rect">
              <a:avLst/>
            </a:prstGeom>
          </p:spPr>
        </p:pic>
        <p:pic>
          <p:nvPicPr>
            <p:cNvPr id="109" name="object 60">
              <a:extLst>
                <a:ext uri="{FF2B5EF4-FFF2-40B4-BE49-F238E27FC236}">
                  <a16:creationId xmlns:a16="http://schemas.microsoft.com/office/drawing/2014/main" id="{97B35511-218C-4299-2D97-81A246A663EA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878713" y="2284103"/>
              <a:ext cx="293213" cy="110336"/>
            </a:xfrm>
            <a:prstGeom prst="rect">
              <a:avLst/>
            </a:prstGeom>
          </p:spPr>
        </p:pic>
        <p:sp>
          <p:nvSpPr>
            <p:cNvPr id="110" name="object 61">
              <a:extLst>
                <a:ext uri="{FF2B5EF4-FFF2-40B4-BE49-F238E27FC236}">
                  <a16:creationId xmlns:a16="http://schemas.microsoft.com/office/drawing/2014/main" id="{1BA7AFDE-8D73-1490-6F8E-99C05BC93E17}"/>
                </a:ext>
              </a:extLst>
            </p:cNvPr>
            <p:cNvSpPr/>
            <p:nvPr/>
          </p:nvSpPr>
          <p:spPr>
            <a:xfrm>
              <a:off x="2192947" y="2281361"/>
              <a:ext cx="105410" cy="113030"/>
            </a:xfrm>
            <a:custGeom>
              <a:avLst/>
              <a:gdLst/>
              <a:ahLst/>
              <a:cxnLst/>
              <a:rect l="l" t="t" r="r" b="b"/>
              <a:pathLst>
                <a:path w="105410" h="113030">
                  <a:moveTo>
                    <a:pt x="23177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23177" y="111252"/>
                  </a:lnTo>
                  <a:lnTo>
                    <a:pt x="23177" y="0"/>
                  </a:lnTo>
                  <a:close/>
                </a:path>
                <a:path w="105410" h="113030">
                  <a:moveTo>
                    <a:pt x="104863" y="86410"/>
                  </a:moveTo>
                  <a:lnTo>
                    <a:pt x="71323" y="58826"/>
                  </a:lnTo>
                  <a:lnTo>
                    <a:pt x="63550" y="56692"/>
                  </a:lnTo>
                  <a:lnTo>
                    <a:pt x="63550" y="48615"/>
                  </a:lnTo>
                  <a:lnTo>
                    <a:pt x="66459" y="46177"/>
                  </a:lnTo>
                  <a:lnTo>
                    <a:pt x="78041" y="46177"/>
                  </a:lnTo>
                  <a:lnTo>
                    <a:pt x="86118" y="49072"/>
                  </a:lnTo>
                  <a:lnTo>
                    <a:pt x="94183" y="53797"/>
                  </a:lnTo>
                  <a:lnTo>
                    <a:pt x="103035" y="37795"/>
                  </a:lnTo>
                  <a:lnTo>
                    <a:pt x="95999" y="33820"/>
                  </a:lnTo>
                  <a:lnTo>
                    <a:pt x="88353" y="30848"/>
                  </a:lnTo>
                  <a:lnTo>
                    <a:pt x="80441" y="28994"/>
                  </a:lnTo>
                  <a:lnTo>
                    <a:pt x="72555" y="28346"/>
                  </a:lnTo>
                  <a:lnTo>
                    <a:pt x="60934" y="30060"/>
                  </a:lnTo>
                  <a:lnTo>
                    <a:pt x="51447" y="35077"/>
                  </a:lnTo>
                  <a:lnTo>
                    <a:pt x="45034" y="43205"/>
                  </a:lnTo>
                  <a:lnTo>
                    <a:pt x="42684" y="54559"/>
                  </a:lnTo>
                  <a:lnTo>
                    <a:pt x="44881" y="64617"/>
                  </a:lnTo>
                  <a:lnTo>
                    <a:pt x="83985" y="83515"/>
                  </a:lnTo>
                  <a:lnTo>
                    <a:pt x="83985" y="92506"/>
                  </a:lnTo>
                  <a:lnTo>
                    <a:pt x="80924" y="94945"/>
                  </a:lnTo>
                  <a:lnTo>
                    <a:pt x="74231" y="94945"/>
                  </a:lnTo>
                  <a:lnTo>
                    <a:pt x="68224" y="94322"/>
                  </a:lnTo>
                  <a:lnTo>
                    <a:pt x="61798" y="92468"/>
                  </a:lnTo>
                  <a:lnTo>
                    <a:pt x="55156" y="89420"/>
                  </a:lnTo>
                  <a:lnTo>
                    <a:pt x="48463" y="85191"/>
                  </a:lnTo>
                  <a:lnTo>
                    <a:pt x="38569" y="100431"/>
                  </a:lnTo>
                  <a:lnTo>
                    <a:pt x="47002" y="105968"/>
                  </a:lnTo>
                  <a:lnTo>
                    <a:pt x="55854" y="109804"/>
                  </a:lnTo>
                  <a:lnTo>
                    <a:pt x="64833" y="112052"/>
                  </a:lnTo>
                  <a:lnTo>
                    <a:pt x="73609" y="112776"/>
                  </a:lnTo>
                  <a:lnTo>
                    <a:pt x="85953" y="111213"/>
                  </a:lnTo>
                  <a:lnTo>
                    <a:pt x="95859" y="106400"/>
                  </a:lnTo>
                  <a:lnTo>
                    <a:pt x="102463" y="98183"/>
                  </a:lnTo>
                  <a:lnTo>
                    <a:pt x="104863" y="864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62">
              <a:extLst>
                <a:ext uri="{FF2B5EF4-FFF2-40B4-BE49-F238E27FC236}">
                  <a16:creationId xmlns:a16="http://schemas.microsoft.com/office/drawing/2014/main" id="{3DD8592C-6D50-6EC2-FB18-9D3242513A08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152384" y="2284103"/>
              <a:ext cx="339087" cy="110336"/>
            </a:xfrm>
            <a:prstGeom prst="rect">
              <a:avLst/>
            </a:prstGeom>
          </p:spPr>
        </p:pic>
        <p:sp>
          <p:nvSpPr>
            <p:cNvPr id="112" name="object 63">
              <a:extLst>
                <a:ext uri="{FF2B5EF4-FFF2-40B4-BE49-F238E27FC236}">
                  <a16:creationId xmlns:a16="http://schemas.microsoft.com/office/drawing/2014/main" id="{F882F817-43A3-DD9D-1528-707A0CFF6AD8}"/>
                </a:ext>
              </a:extLst>
            </p:cNvPr>
            <p:cNvSpPr/>
            <p:nvPr/>
          </p:nvSpPr>
          <p:spPr>
            <a:xfrm>
              <a:off x="4511586" y="2281361"/>
              <a:ext cx="732155" cy="135890"/>
            </a:xfrm>
            <a:custGeom>
              <a:avLst/>
              <a:gdLst/>
              <a:ahLst/>
              <a:cxnLst/>
              <a:rect l="l" t="t" r="r" b="b"/>
              <a:pathLst>
                <a:path w="732154" h="135889">
                  <a:moveTo>
                    <a:pt x="85801" y="70256"/>
                  </a:moveTo>
                  <a:lnTo>
                    <a:pt x="62636" y="30937"/>
                  </a:lnTo>
                  <a:lnTo>
                    <a:pt x="62636" y="70256"/>
                  </a:lnTo>
                  <a:lnTo>
                    <a:pt x="62636" y="70561"/>
                  </a:lnTo>
                  <a:lnTo>
                    <a:pt x="61036" y="79870"/>
                  </a:lnTo>
                  <a:lnTo>
                    <a:pt x="56705" y="86982"/>
                  </a:lnTo>
                  <a:lnTo>
                    <a:pt x="50355" y="91528"/>
                  </a:lnTo>
                  <a:lnTo>
                    <a:pt x="42672" y="93116"/>
                  </a:lnTo>
                  <a:lnTo>
                    <a:pt x="35102" y="91528"/>
                  </a:lnTo>
                  <a:lnTo>
                    <a:pt x="31102" y="88671"/>
                  </a:lnTo>
                  <a:lnTo>
                    <a:pt x="28778" y="86982"/>
                  </a:lnTo>
                  <a:lnTo>
                    <a:pt x="24472" y="79870"/>
                  </a:lnTo>
                  <a:lnTo>
                    <a:pt x="22860" y="70561"/>
                  </a:lnTo>
                  <a:lnTo>
                    <a:pt x="22860" y="70256"/>
                  </a:lnTo>
                  <a:lnTo>
                    <a:pt x="24434" y="61010"/>
                  </a:lnTo>
                  <a:lnTo>
                    <a:pt x="28702" y="53898"/>
                  </a:lnTo>
                  <a:lnTo>
                    <a:pt x="35001" y="49326"/>
                  </a:lnTo>
                  <a:lnTo>
                    <a:pt x="42672" y="47701"/>
                  </a:lnTo>
                  <a:lnTo>
                    <a:pt x="50355" y="49326"/>
                  </a:lnTo>
                  <a:lnTo>
                    <a:pt x="56705" y="53898"/>
                  </a:lnTo>
                  <a:lnTo>
                    <a:pt x="61036" y="61010"/>
                  </a:lnTo>
                  <a:lnTo>
                    <a:pt x="62636" y="70256"/>
                  </a:lnTo>
                  <a:lnTo>
                    <a:pt x="62636" y="30937"/>
                  </a:lnTo>
                  <a:lnTo>
                    <a:pt x="62458" y="30810"/>
                  </a:lnTo>
                  <a:lnTo>
                    <a:pt x="48615" y="28041"/>
                  </a:lnTo>
                  <a:lnTo>
                    <a:pt x="40347" y="29044"/>
                  </a:lnTo>
                  <a:lnTo>
                    <a:pt x="33489" y="31813"/>
                  </a:lnTo>
                  <a:lnTo>
                    <a:pt x="27825" y="36017"/>
                  </a:lnTo>
                  <a:lnTo>
                    <a:pt x="23164" y="41300"/>
                  </a:lnTo>
                  <a:lnTo>
                    <a:pt x="23164" y="29565"/>
                  </a:lnTo>
                  <a:lnTo>
                    <a:pt x="0" y="29565"/>
                  </a:lnTo>
                  <a:lnTo>
                    <a:pt x="0" y="135636"/>
                  </a:lnTo>
                  <a:lnTo>
                    <a:pt x="23164" y="135636"/>
                  </a:lnTo>
                  <a:lnTo>
                    <a:pt x="23164" y="100584"/>
                  </a:lnTo>
                  <a:lnTo>
                    <a:pt x="27711" y="105257"/>
                  </a:lnTo>
                  <a:lnTo>
                    <a:pt x="33312" y="109143"/>
                  </a:lnTo>
                  <a:lnTo>
                    <a:pt x="40195" y="111798"/>
                  </a:lnTo>
                  <a:lnTo>
                    <a:pt x="48615" y="112776"/>
                  </a:lnTo>
                  <a:lnTo>
                    <a:pt x="62585" y="110020"/>
                  </a:lnTo>
                  <a:lnTo>
                    <a:pt x="74460" y="101904"/>
                  </a:lnTo>
                  <a:lnTo>
                    <a:pt x="75272" y="100584"/>
                  </a:lnTo>
                  <a:lnTo>
                    <a:pt x="79933" y="93116"/>
                  </a:lnTo>
                  <a:lnTo>
                    <a:pt x="82702" y="88671"/>
                  </a:lnTo>
                  <a:lnTo>
                    <a:pt x="85801" y="70561"/>
                  </a:lnTo>
                  <a:lnTo>
                    <a:pt x="85801" y="70256"/>
                  </a:lnTo>
                  <a:close/>
                </a:path>
                <a:path w="732154" h="135889">
                  <a:moveTo>
                    <a:pt x="179070" y="72390"/>
                  </a:moveTo>
                  <a:lnTo>
                    <a:pt x="157010" y="31711"/>
                  </a:lnTo>
                  <a:lnTo>
                    <a:pt x="156514" y="31610"/>
                  </a:lnTo>
                  <a:lnTo>
                    <a:pt x="156514" y="64008"/>
                  </a:lnTo>
                  <a:lnTo>
                    <a:pt x="121615" y="64008"/>
                  </a:lnTo>
                  <a:lnTo>
                    <a:pt x="123342" y="54089"/>
                  </a:lnTo>
                  <a:lnTo>
                    <a:pt x="123444" y="53492"/>
                  </a:lnTo>
                  <a:lnTo>
                    <a:pt x="129692" y="46634"/>
                  </a:lnTo>
                  <a:lnTo>
                    <a:pt x="149047" y="46634"/>
                  </a:lnTo>
                  <a:lnTo>
                    <a:pt x="155143" y="53644"/>
                  </a:lnTo>
                  <a:lnTo>
                    <a:pt x="156514" y="64008"/>
                  </a:lnTo>
                  <a:lnTo>
                    <a:pt x="156514" y="31610"/>
                  </a:lnTo>
                  <a:lnTo>
                    <a:pt x="139293" y="28041"/>
                  </a:lnTo>
                  <a:lnTo>
                    <a:pt x="122948" y="31407"/>
                  </a:lnTo>
                  <a:lnTo>
                    <a:pt x="110185" y="40563"/>
                  </a:lnTo>
                  <a:lnTo>
                    <a:pt x="101866" y="54089"/>
                  </a:lnTo>
                  <a:lnTo>
                    <a:pt x="98907" y="70561"/>
                  </a:lnTo>
                  <a:lnTo>
                    <a:pt x="98907" y="70866"/>
                  </a:lnTo>
                  <a:lnTo>
                    <a:pt x="102120" y="88011"/>
                  </a:lnTo>
                  <a:lnTo>
                    <a:pt x="111036" y="101346"/>
                  </a:lnTo>
                  <a:lnTo>
                    <a:pt x="124561" y="110007"/>
                  </a:lnTo>
                  <a:lnTo>
                    <a:pt x="141579" y="113080"/>
                  </a:lnTo>
                  <a:lnTo>
                    <a:pt x="151955" y="112026"/>
                  </a:lnTo>
                  <a:lnTo>
                    <a:pt x="160947" y="109004"/>
                  </a:lnTo>
                  <a:lnTo>
                    <a:pt x="168605" y="104216"/>
                  </a:lnTo>
                  <a:lnTo>
                    <a:pt x="174955" y="97840"/>
                  </a:lnTo>
                  <a:lnTo>
                    <a:pt x="171157" y="94488"/>
                  </a:lnTo>
                  <a:lnTo>
                    <a:pt x="161696" y="86106"/>
                  </a:lnTo>
                  <a:lnTo>
                    <a:pt x="155295" y="92049"/>
                  </a:lnTo>
                  <a:lnTo>
                    <a:pt x="149656" y="94488"/>
                  </a:lnTo>
                  <a:lnTo>
                    <a:pt x="141884" y="94488"/>
                  </a:lnTo>
                  <a:lnTo>
                    <a:pt x="134708" y="93472"/>
                  </a:lnTo>
                  <a:lnTo>
                    <a:pt x="128866" y="90436"/>
                  </a:lnTo>
                  <a:lnTo>
                    <a:pt x="124536" y="85420"/>
                  </a:lnTo>
                  <a:lnTo>
                    <a:pt x="121920" y="78486"/>
                  </a:lnTo>
                  <a:lnTo>
                    <a:pt x="178752" y="78486"/>
                  </a:lnTo>
                  <a:lnTo>
                    <a:pt x="178917" y="76352"/>
                  </a:lnTo>
                  <a:lnTo>
                    <a:pt x="179070" y="74980"/>
                  </a:lnTo>
                  <a:lnTo>
                    <a:pt x="179070" y="72390"/>
                  </a:lnTo>
                  <a:close/>
                </a:path>
                <a:path w="732154" h="135889">
                  <a:moveTo>
                    <a:pt x="242468" y="29565"/>
                  </a:moveTo>
                  <a:lnTo>
                    <a:pt x="223266" y="29565"/>
                  </a:lnTo>
                  <a:lnTo>
                    <a:pt x="223266" y="8686"/>
                  </a:lnTo>
                  <a:lnTo>
                    <a:pt x="200101" y="8686"/>
                  </a:lnTo>
                  <a:lnTo>
                    <a:pt x="200101" y="29565"/>
                  </a:lnTo>
                  <a:lnTo>
                    <a:pt x="190347" y="29565"/>
                  </a:lnTo>
                  <a:lnTo>
                    <a:pt x="190347" y="49377"/>
                  </a:lnTo>
                  <a:lnTo>
                    <a:pt x="200101" y="49377"/>
                  </a:lnTo>
                  <a:lnTo>
                    <a:pt x="200101" y="88087"/>
                  </a:lnTo>
                  <a:lnTo>
                    <a:pt x="201815" y="99898"/>
                  </a:lnTo>
                  <a:lnTo>
                    <a:pt x="206667" y="107442"/>
                  </a:lnTo>
                  <a:lnTo>
                    <a:pt x="214172" y="111455"/>
                  </a:lnTo>
                  <a:lnTo>
                    <a:pt x="223875" y="112623"/>
                  </a:lnTo>
                  <a:lnTo>
                    <a:pt x="231648" y="112623"/>
                  </a:lnTo>
                  <a:lnTo>
                    <a:pt x="237274" y="110794"/>
                  </a:lnTo>
                  <a:lnTo>
                    <a:pt x="242163" y="107899"/>
                  </a:lnTo>
                  <a:lnTo>
                    <a:pt x="242163" y="89306"/>
                  </a:lnTo>
                  <a:lnTo>
                    <a:pt x="238810" y="91135"/>
                  </a:lnTo>
                  <a:lnTo>
                    <a:pt x="234988" y="92202"/>
                  </a:lnTo>
                  <a:lnTo>
                    <a:pt x="225552" y="92202"/>
                  </a:lnTo>
                  <a:lnTo>
                    <a:pt x="223266" y="89611"/>
                  </a:lnTo>
                  <a:lnTo>
                    <a:pt x="223266" y="49377"/>
                  </a:lnTo>
                  <a:lnTo>
                    <a:pt x="242468" y="49377"/>
                  </a:lnTo>
                  <a:lnTo>
                    <a:pt x="242468" y="29565"/>
                  </a:lnTo>
                  <a:close/>
                </a:path>
                <a:path w="732154" h="135889">
                  <a:moveTo>
                    <a:pt x="333438" y="72390"/>
                  </a:moveTo>
                  <a:lnTo>
                    <a:pt x="332244" y="64008"/>
                  </a:lnTo>
                  <a:lnTo>
                    <a:pt x="331063" y="55689"/>
                  </a:lnTo>
                  <a:lnTo>
                    <a:pt x="326415" y="46634"/>
                  </a:lnTo>
                  <a:lnTo>
                    <a:pt x="323786" y="41529"/>
                  </a:lnTo>
                  <a:lnTo>
                    <a:pt x="311391" y="31711"/>
                  </a:lnTo>
                  <a:lnTo>
                    <a:pt x="310883" y="31610"/>
                  </a:lnTo>
                  <a:lnTo>
                    <a:pt x="310883" y="64008"/>
                  </a:lnTo>
                  <a:lnTo>
                    <a:pt x="275996" y="64008"/>
                  </a:lnTo>
                  <a:lnTo>
                    <a:pt x="277710" y="54089"/>
                  </a:lnTo>
                  <a:lnTo>
                    <a:pt x="277825" y="53492"/>
                  </a:lnTo>
                  <a:lnTo>
                    <a:pt x="284060" y="46634"/>
                  </a:lnTo>
                  <a:lnTo>
                    <a:pt x="303428" y="46634"/>
                  </a:lnTo>
                  <a:lnTo>
                    <a:pt x="309511" y="53644"/>
                  </a:lnTo>
                  <a:lnTo>
                    <a:pt x="310883" y="64008"/>
                  </a:lnTo>
                  <a:lnTo>
                    <a:pt x="310883" y="31610"/>
                  </a:lnTo>
                  <a:lnTo>
                    <a:pt x="293662" y="28041"/>
                  </a:lnTo>
                  <a:lnTo>
                    <a:pt x="277329" y="31407"/>
                  </a:lnTo>
                  <a:lnTo>
                    <a:pt x="264553" y="40563"/>
                  </a:lnTo>
                  <a:lnTo>
                    <a:pt x="256247" y="54089"/>
                  </a:lnTo>
                  <a:lnTo>
                    <a:pt x="253276" y="70561"/>
                  </a:lnTo>
                  <a:lnTo>
                    <a:pt x="253276" y="70866"/>
                  </a:lnTo>
                  <a:lnTo>
                    <a:pt x="256501" y="88011"/>
                  </a:lnTo>
                  <a:lnTo>
                    <a:pt x="265417" y="101346"/>
                  </a:lnTo>
                  <a:lnTo>
                    <a:pt x="278930" y="110007"/>
                  </a:lnTo>
                  <a:lnTo>
                    <a:pt x="295948" y="113080"/>
                  </a:lnTo>
                  <a:lnTo>
                    <a:pt x="306336" y="112026"/>
                  </a:lnTo>
                  <a:lnTo>
                    <a:pt x="315328" y="109004"/>
                  </a:lnTo>
                  <a:lnTo>
                    <a:pt x="322973" y="104216"/>
                  </a:lnTo>
                  <a:lnTo>
                    <a:pt x="329323" y="97840"/>
                  </a:lnTo>
                  <a:lnTo>
                    <a:pt x="325539" y="94488"/>
                  </a:lnTo>
                  <a:lnTo>
                    <a:pt x="316064" y="86106"/>
                  </a:lnTo>
                  <a:lnTo>
                    <a:pt x="309664" y="92049"/>
                  </a:lnTo>
                  <a:lnTo>
                    <a:pt x="304025" y="94488"/>
                  </a:lnTo>
                  <a:lnTo>
                    <a:pt x="296252" y="94488"/>
                  </a:lnTo>
                  <a:lnTo>
                    <a:pt x="289090" y="93472"/>
                  </a:lnTo>
                  <a:lnTo>
                    <a:pt x="283248" y="90436"/>
                  </a:lnTo>
                  <a:lnTo>
                    <a:pt x="278917" y="85420"/>
                  </a:lnTo>
                  <a:lnTo>
                    <a:pt x="276288" y="78486"/>
                  </a:lnTo>
                  <a:lnTo>
                    <a:pt x="333133" y="78486"/>
                  </a:lnTo>
                  <a:lnTo>
                    <a:pt x="333286" y="76352"/>
                  </a:lnTo>
                  <a:lnTo>
                    <a:pt x="333438" y="74980"/>
                  </a:lnTo>
                  <a:lnTo>
                    <a:pt x="333438" y="72390"/>
                  </a:lnTo>
                  <a:close/>
                </a:path>
                <a:path w="732154" h="135889">
                  <a:moveTo>
                    <a:pt x="425488" y="58369"/>
                  </a:moveTo>
                  <a:lnTo>
                    <a:pt x="423621" y="45720"/>
                  </a:lnTo>
                  <a:lnTo>
                    <a:pt x="418198" y="36182"/>
                  </a:lnTo>
                  <a:lnTo>
                    <a:pt x="409486" y="30149"/>
                  </a:lnTo>
                  <a:lnTo>
                    <a:pt x="397751" y="28041"/>
                  </a:lnTo>
                  <a:lnTo>
                    <a:pt x="389813" y="29133"/>
                  </a:lnTo>
                  <a:lnTo>
                    <a:pt x="383387" y="32029"/>
                  </a:lnTo>
                  <a:lnTo>
                    <a:pt x="378167" y="36207"/>
                  </a:lnTo>
                  <a:lnTo>
                    <a:pt x="373824" y="41148"/>
                  </a:lnTo>
                  <a:lnTo>
                    <a:pt x="373824" y="29565"/>
                  </a:lnTo>
                  <a:lnTo>
                    <a:pt x="350659" y="29565"/>
                  </a:lnTo>
                  <a:lnTo>
                    <a:pt x="350659" y="111252"/>
                  </a:lnTo>
                  <a:lnTo>
                    <a:pt x="373824" y="111252"/>
                  </a:lnTo>
                  <a:lnTo>
                    <a:pt x="373824" y="54711"/>
                  </a:lnTo>
                  <a:lnTo>
                    <a:pt x="379463" y="49072"/>
                  </a:lnTo>
                  <a:lnTo>
                    <a:pt x="397141" y="49072"/>
                  </a:lnTo>
                  <a:lnTo>
                    <a:pt x="402323" y="54711"/>
                  </a:lnTo>
                  <a:lnTo>
                    <a:pt x="402323" y="111252"/>
                  </a:lnTo>
                  <a:lnTo>
                    <a:pt x="425488" y="111252"/>
                  </a:lnTo>
                  <a:lnTo>
                    <a:pt x="425488" y="58369"/>
                  </a:lnTo>
                  <a:close/>
                </a:path>
                <a:path w="732154" h="135889">
                  <a:moveTo>
                    <a:pt x="517537" y="98145"/>
                  </a:moveTo>
                  <a:lnTo>
                    <a:pt x="503974" y="84429"/>
                  </a:lnTo>
                  <a:lnTo>
                    <a:pt x="498335" y="89763"/>
                  </a:lnTo>
                  <a:lnTo>
                    <a:pt x="493001" y="93116"/>
                  </a:lnTo>
                  <a:lnTo>
                    <a:pt x="485228" y="93116"/>
                  </a:lnTo>
                  <a:lnTo>
                    <a:pt x="476656" y="91351"/>
                  </a:lnTo>
                  <a:lnTo>
                    <a:pt x="470128" y="86525"/>
                  </a:lnTo>
                  <a:lnTo>
                    <a:pt x="465963" y="79362"/>
                  </a:lnTo>
                  <a:lnTo>
                    <a:pt x="464502" y="70256"/>
                  </a:lnTo>
                  <a:lnTo>
                    <a:pt x="465975" y="61709"/>
                  </a:lnTo>
                  <a:lnTo>
                    <a:pt x="470065" y="54622"/>
                  </a:lnTo>
                  <a:lnTo>
                    <a:pt x="476338" y="49796"/>
                  </a:lnTo>
                  <a:lnTo>
                    <a:pt x="484314" y="48006"/>
                  </a:lnTo>
                  <a:lnTo>
                    <a:pt x="492544" y="48006"/>
                  </a:lnTo>
                  <a:lnTo>
                    <a:pt x="497725" y="51511"/>
                  </a:lnTo>
                  <a:lnTo>
                    <a:pt x="502907" y="56997"/>
                  </a:lnTo>
                  <a:lnTo>
                    <a:pt x="517080" y="41757"/>
                  </a:lnTo>
                  <a:lnTo>
                    <a:pt x="510933" y="36017"/>
                  </a:lnTo>
                  <a:lnTo>
                    <a:pt x="503694" y="31699"/>
                  </a:lnTo>
                  <a:lnTo>
                    <a:pt x="494982" y="28994"/>
                  </a:lnTo>
                  <a:lnTo>
                    <a:pt x="484466" y="28041"/>
                  </a:lnTo>
                  <a:lnTo>
                    <a:pt x="467233" y="31407"/>
                  </a:lnTo>
                  <a:lnTo>
                    <a:pt x="453682" y="40563"/>
                  </a:lnTo>
                  <a:lnTo>
                    <a:pt x="444817" y="54089"/>
                  </a:lnTo>
                  <a:lnTo>
                    <a:pt x="441642" y="70866"/>
                  </a:lnTo>
                  <a:lnTo>
                    <a:pt x="444842" y="87299"/>
                  </a:lnTo>
                  <a:lnTo>
                    <a:pt x="453707" y="100723"/>
                  </a:lnTo>
                  <a:lnTo>
                    <a:pt x="467169" y="109766"/>
                  </a:lnTo>
                  <a:lnTo>
                    <a:pt x="484162" y="113080"/>
                  </a:lnTo>
                  <a:lnTo>
                    <a:pt x="495147" y="111975"/>
                  </a:lnTo>
                  <a:lnTo>
                    <a:pt x="503999" y="108877"/>
                  </a:lnTo>
                  <a:lnTo>
                    <a:pt x="511276" y="104152"/>
                  </a:lnTo>
                  <a:lnTo>
                    <a:pt x="517537" y="98145"/>
                  </a:lnTo>
                  <a:close/>
                </a:path>
                <a:path w="732154" h="135889">
                  <a:moveTo>
                    <a:pt x="556856" y="29565"/>
                  </a:moveTo>
                  <a:lnTo>
                    <a:pt x="533692" y="29565"/>
                  </a:lnTo>
                  <a:lnTo>
                    <a:pt x="533692" y="111252"/>
                  </a:lnTo>
                  <a:lnTo>
                    <a:pt x="556856" y="111252"/>
                  </a:lnTo>
                  <a:lnTo>
                    <a:pt x="556856" y="29565"/>
                  </a:lnTo>
                  <a:close/>
                </a:path>
                <a:path w="732154" h="135889">
                  <a:moveTo>
                    <a:pt x="557466" y="0"/>
                  </a:moveTo>
                  <a:lnTo>
                    <a:pt x="533082" y="0"/>
                  </a:lnTo>
                  <a:lnTo>
                    <a:pt x="533082" y="20574"/>
                  </a:lnTo>
                  <a:lnTo>
                    <a:pt x="557466" y="20574"/>
                  </a:lnTo>
                  <a:lnTo>
                    <a:pt x="557466" y="0"/>
                  </a:lnTo>
                  <a:close/>
                </a:path>
                <a:path w="732154" h="135889">
                  <a:moveTo>
                    <a:pt x="654850" y="72390"/>
                  </a:moveTo>
                  <a:lnTo>
                    <a:pt x="653656" y="64008"/>
                  </a:lnTo>
                  <a:lnTo>
                    <a:pt x="652475" y="55689"/>
                  </a:lnTo>
                  <a:lnTo>
                    <a:pt x="647814" y="46634"/>
                  </a:lnTo>
                  <a:lnTo>
                    <a:pt x="645198" y="41529"/>
                  </a:lnTo>
                  <a:lnTo>
                    <a:pt x="632802" y="31711"/>
                  </a:lnTo>
                  <a:lnTo>
                    <a:pt x="632294" y="31610"/>
                  </a:lnTo>
                  <a:lnTo>
                    <a:pt x="632294" y="64008"/>
                  </a:lnTo>
                  <a:lnTo>
                    <a:pt x="597395" y="64008"/>
                  </a:lnTo>
                  <a:lnTo>
                    <a:pt x="599122" y="54089"/>
                  </a:lnTo>
                  <a:lnTo>
                    <a:pt x="599224" y="53492"/>
                  </a:lnTo>
                  <a:lnTo>
                    <a:pt x="605472" y="46634"/>
                  </a:lnTo>
                  <a:lnTo>
                    <a:pt x="624827" y="46634"/>
                  </a:lnTo>
                  <a:lnTo>
                    <a:pt x="630923" y="53644"/>
                  </a:lnTo>
                  <a:lnTo>
                    <a:pt x="632294" y="64008"/>
                  </a:lnTo>
                  <a:lnTo>
                    <a:pt x="632294" y="31610"/>
                  </a:lnTo>
                  <a:lnTo>
                    <a:pt x="615073" y="28041"/>
                  </a:lnTo>
                  <a:lnTo>
                    <a:pt x="598728" y="31407"/>
                  </a:lnTo>
                  <a:lnTo>
                    <a:pt x="585965" y="40563"/>
                  </a:lnTo>
                  <a:lnTo>
                    <a:pt x="577659" y="54089"/>
                  </a:lnTo>
                  <a:lnTo>
                    <a:pt x="574687" y="70561"/>
                  </a:lnTo>
                  <a:lnTo>
                    <a:pt x="574687" y="70866"/>
                  </a:lnTo>
                  <a:lnTo>
                    <a:pt x="577900" y="88011"/>
                  </a:lnTo>
                  <a:lnTo>
                    <a:pt x="586828" y="101346"/>
                  </a:lnTo>
                  <a:lnTo>
                    <a:pt x="600341" y="110007"/>
                  </a:lnTo>
                  <a:lnTo>
                    <a:pt x="617359" y="113080"/>
                  </a:lnTo>
                  <a:lnTo>
                    <a:pt x="627735" y="112026"/>
                  </a:lnTo>
                  <a:lnTo>
                    <a:pt x="636739" y="109004"/>
                  </a:lnTo>
                  <a:lnTo>
                    <a:pt x="644385" y="104216"/>
                  </a:lnTo>
                  <a:lnTo>
                    <a:pt x="650735" y="97840"/>
                  </a:lnTo>
                  <a:lnTo>
                    <a:pt x="646950" y="94488"/>
                  </a:lnTo>
                  <a:lnTo>
                    <a:pt x="637476" y="86106"/>
                  </a:lnTo>
                  <a:lnTo>
                    <a:pt x="631075" y="92049"/>
                  </a:lnTo>
                  <a:lnTo>
                    <a:pt x="625436" y="94488"/>
                  </a:lnTo>
                  <a:lnTo>
                    <a:pt x="617664" y="94488"/>
                  </a:lnTo>
                  <a:lnTo>
                    <a:pt x="610489" y="93472"/>
                  </a:lnTo>
                  <a:lnTo>
                    <a:pt x="604659" y="90436"/>
                  </a:lnTo>
                  <a:lnTo>
                    <a:pt x="600329" y="85420"/>
                  </a:lnTo>
                  <a:lnTo>
                    <a:pt x="597700" y="78486"/>
                  </a:lnTo>
                  <a:lnTo>
                    <a:pt x="654545" y="78486"/>
                  </a:lnTo>
                  <a:lnTo>
                    <a:pt x="654697" y="76352"/>
                  </a:lnTo>
                  <a:lnTo>
                    <a:pt x="654850" y="74980"/>
                  </a:lnTo>
                  <a:lnTo>
                    <a:pt x="654850" y="72390"/>
                  </a:lnTo>
                  <a:close/>
                </a:path>
                <a:path w="732154" h="135889">
                  <a:moveTo>
                    <a:pt x="731964" y="86410"/>
                  </a:moveTo>
                  <a:lnTo>
                    <a:pt x="698436" y="58826"/>
                  </a:lnTo>
                  <a:lnTo>
                    <a:pt x="690664" y="56692"/>
                  </a:lnTo>
                  <a:lnTo>
                    <a:pt x="690664" y="48615"/>
                  </a:lnTo>
                  <a:lnTo>
                    <a:pt x="693559" y="46177"/>
                  </a:lnTo>
                  <a:lnTo>
                    <a:pt x="705142" y="46177"/>
                  </a:lnTo>
                  <a:lnTo>
                    <a:pt x="713219" y="49072"/>
                  </a:lnTo>
                  <a:lnTo>
                    <a:pt x="721296" y="53797"/>
                  </a:lnTo>
                  <a:lnTo>
                    <a:pt x="730135" y="37795"/>
                  </a:lnTo>
                  <a:lnTo>
                    <a:pt x="723099" y="33820"/>
                  </a:lnTo>
                  <a:lnTo>
                    <a:pt x="715467" y="30848"/>
                  </a:lnTo>
                  <a:lnTo>
                    <a:pt x="707542" y="28994"/>
                  </a:lnTo>
                  <a:lnTo>
                    <a:pt x="699655" y="28346"/>
                  </a:lnTo>
                  <a:lnTo>
                    <a:pt x="688047" y="30060"/>
                  </a:lnTo>
                  <a:lnTo>
                    <a:pt x="678548" y="35077"/>
                  </a:lnTo>
                  <a:lnTo>
                    <a:pt x="672134" y="43205"/>
                  </a:lnTo>
                  <a:lnTo>
                    <a:pt x="669785" y="54559"/>
                  </a:lnTo>
                  <a:lnTo>
                    <a:pt x="671995" y="64617"/>
                  </a:lnTo>
                  <a:lnTo>
                    <a:pt x="711085" y="83515"/>
                  </a:lnTo>
                  <a:lnTo>
                    <a:pt x="711085" y="92506"/>
                  </a:lnTo>
                  <a:lnTo>
                    <a:pt x="708037" y="94945"/>
                  </a:lnTo>
                  <a:lnTo>
                    <a:pt x="701332" y="94945"/>
                  </a:lnTo>
                  <a:lnTo>
                    <a:pt x="695337" y="94322"/>
                  </a:lnTo>
                  <a:lnTo>
                    <a:pt x="688911" y="92468"/>
                  </a:lnTo>
                  <a:lnTo>
                    <a:pt x="682256" y="89420"/>
                  </a:lnTo>
                  <a:lnTo>
                    <a:pt x="675576" y="85191"/>
                  </a:lnTo>
                  <a:lnTo>
                    <a:pt x="665670" y="100431"/>
                  </a:lnTo>
                  <a:lnTo>
                    <a:pt x="674103" y="105968"/>
                  </a:lnTo>
                  <a:lnTo>
                    <a:pt x="682967" y="109804"/>
                  </a:lnTo>
                  <a:lnTo>
                    <a:pt x="691946" y="112052"/>
                  </a:lnTo>
                  <a:lnTo>
                    <a:pt x="700722" y="112776"/>
                  </a:lnTo>
                  <a:lnTo>
                    <a:pt x="713066" y="111213"/>
                  </a:lnTo>
                  <a:lnTo>
                    <a:pt x="722972" y="106400"/>
                  </a:lnTo>
                  <a:lnTo>
                    <a:pt x="729564" y="98183"/>
                  </a:lnTo>
                  <a:lnTo>
                    <a:pt x="731964" y="864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64">
              <a:extLst>
                <a:ext uri="{FF2B5EF4-FFF2-40B4-BE49-F238E27FC236}">
                  <a16:creationId xmlns:a16="http://schemas.microsoft.com/office/drawing/2014/main" id="{22B40D18-79B5-9D31-F959-648149F5523D}"/>
                </a:ext>
              </a:extLst>
            </p:cNvPr>
            <p:cNvSpPr/>
            <p:nvPr/>
          </p:nvSpPr>
          <p:spPr>
            <a:xfrm>
              <a:off x="182185" y="1058729"/>
              <a:ext cx="1191260" cy="167640"/>
            </a:xfrm>
            <a:custGeom>
              <a:avLst/>
              <a:gdLst/>
              <a:ahLst/>
              <a:cxnLst/>
              <a:rect l="l" t="t" r="r" b="b"/>
              <a:pathLst>
                <a:path w="1191260" h="167640">
                  <a:moveTo>
                    <a:pt x="627018" y="0"/>
                  </a:moveTo>
                  <a:lnTo>
                    <a:pt x="564049" y="0"/>
                  </a:lnTo>
                  <a:lnTo>
                    <a:pt x="501392" y="795"/>
                  </a:lnTo>
                  <a:lnTo>
                    <a:pt x="439674" y="2385"/>
                  </a:lnTo>
                  <a:lnTo>
                    <a:pt x="379519" y="4772"/>
                  </a:lnTo>
                  <a:lnTo>
                    <a:pt x="321555" y="7954"/>
                  </a:lnTo>
                  <a:lnTo>
                    <a:pt x="266405" y="11932"/>
                  </a:lnTo>
                  <a:lnTo>
                    <a:pt x="214697" y="16705"/>
                  </a:lnTo>
                  <a:lnTo>
                    <a:pt x="167056" y="22274"/>
                  </a:lnTo>
                  <a:lnTo>
                    <a:pt x="124107" y="28639"/>
                  </a:lnTo>
                  <a:lnTo>
                    <a:pt x="86477" y="35799"/>
                  </a:lnTo>
                  <a:lnTo>
                    <a:pt x="29674" y="52507"/>
                  </a:lnTo>
                  <a:lnTo>
                    <a:pt x="0" y="83536"/>
                  </a:lnTo>
                  <a:lnTo>
                    <a:pt x="1643" y="94678"/>
                  </a:lnTo>
                  <a:lnTo>
                    <a:pt x="54756" y="123330"/>
                  </a:lnTo>
                  <a:lnTo>
                    <a:pt x="124059" y="138452"/>
                  </a:lnTo>
                  <a:lnTo>
                    <a:pt x="167002" y="144819"/>
                  </a:lnTo>
                  <a:lnTo>
                    <a:pt x="214639" y="150391"/>
                  </a:lnTo>
                  <a:lnTo>
                    <a:pt x="266343" y="155166"/>
                  </a:lnTo>
                  <a:lnTo>
                    <a:pt x="321489" y="159146"/>
                  </a:lnTo>
                  <a:lnTo>
                    <a:pt x="379451" y="162330"/>
                  </a:lnTo>
                  <a:lnTo>
                    <a:pt x="439603" y="164718"/>
                  </a:lnTo>
                  <a:lnTo>
                    <a:pt x="501320" y="166310"/>
                  </a:lnTo>
                  <a:lnTo>
                    <a:pt x="563976" y="167106"/>
                  </a:lnTo>
                  <a:lnTo>
                    <a:pt x="626945" y="167107"/>
                  </a:lnTo>
                  <a:lnTo>
                    <a:pt x="689601" y="166312"/>
                  </a:lnTo>
                  <a:lnTo>
                    <a:pt x="751320" y="164720"/>
                  </a:lnTo>
                  <a:lnTo>
                    <a:pt x="811474" y="162334"/>
                  </a:lnTo>
                  <a:lnTo>
                    <a:pt x="869439" y="159151"/>
                  </a:lnTo>
                  <a:lnTo>
                    <a:pt x="924588" y="155173"/>
                  </a:lnTo>
                  <a:lnTo>
                    <a:pt x="976296" y="150398"/>
                  </a:lnTo>
                  <a:lnTo>
                    <a:pt x="1023937" y="144828"/>
                  </a:lnTo>
                  <a:lnTo>
                    <a:pt x="1066885" y="138463"/>
                  </a:lnTo>
                  <a:lnTo>
                    <a:pt x="1104516" y="131301"/>
                  </a:lnTo>
                  <a:lnTo>
                    <a:pt x="1161318" y="114591"/>
                  </a:lnTo>
                  <a:lnTo>
                    <a:pt x="1190992" y="83557"/>
                  </a:lnTo>
                  <a:lnTo>
                    <a:pt x="1189348" y="72417"/>
                  </a:lnTo>
                  <a:lnTo>
                    <a:pt x="1136236" y="43769"/>
                  </a:lnTo>
                  <a:lnTo>
                    <a:pt x="1066933" y="28650"/>
                  </a:lnTo>
                  <a:lnTo>
                    <a:pt x="1023990" y="22283"/>
                  </a:lnTo>
                  <a:lnTo>
                    <a:pt x="976354" y="16713"/>
                  </a:lnTo>
                  <a:lnTo>
                    <a:pt x="924650" y="11938"/>
                  </a:lnTo>
                  <a:lnTo>
                    <a:pt x="869504" y="7959"/>
                  </a:lnTo>
                  <a:lnTo>
                    <a:pt x="811542" y="4776"/>
                  </a:lnTo>
                  <a:lnTo>
                    <a:pt x="751390" y="2388"/>
                  </a:lnTo>
                  <a:lnTo>
                    <a:pt x="689673" y="796"/>
                  </a:lnTo>
                  <a:lnTo>
                    <a:pt x="627018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65">
              <a:extLst>
                <a:ext uri="{FF2B5EF4-FFF2-40B4-BE49-F238E27FC236}">
                  <a16:creationId xmlns:a16="http://schemas.microsoft.com/office/drawing/2014/main" id="{B4027304-400B-B214-7A66-E29A3789BAE1}"/>
                </a:ext>
              </a:extLst>
            </p:cNvPr>
            <p:cNvSpPr/>
            <p:nvPr/>
          </p:nvSpPr>
          <p:spPr>
            <a:xfrm>
              <a:off x="300075" y="803601"/>
              <a:ext cx="341630" cy="236854"/>
            </a:xfrm>
            <a:custGeom>
              <a:avLst/>
              <a:gdLst/>
              <a:ahLst/>
              <a:cxnLst/>
              <a:rect l="l" t="t" r="r" b="b"/>
              <a:pathLst>
                <a:path w="341630" h="236855">
                  <a:moveTo>
                    <a:pt x="319786" y="223901"/>
                  </a:moveTo>
                  <a:lnTo>
                    <a:pt x="317893" y="175539"/>
                  </a:lnTo>
                  <a:lnTo>
                    <a:pt x="0" y="187921"/>
                  </a:lnTo>
                  <a:lnTo>
                    <a:pt x="1879" y="236283"/>
                  </a:lnTo>
                  <a:lnTo>
                    <a:pt x="319786" y="223901"/>
                  </a:lnTo>
                  <a:close/>
                </a:path>
                <a:path w="341630" h="236855">
                  <a:moveTo>
                    <a:pt x="341185" y="48361"/>
                  </a:moveTo>
                  <a:lnTo>
                    <a:pt x="339305" y="0"/>
                  </a:lnTo>
                  <a:lnTo>
                    <a:pt x="21412" y="12382"/>
                  </a:lnTo>
                  <a:lnTo>
                    <a:pt x="23291" y="60744"/>
                  </a:lnTo>
                  <a:lnTo>
                    <a:pt x="341185" y="48361"/>
                  </a:lnTo>
                  <a:close/>
                </a:path>
              </a:pathLst>
            </a:custGeom>
            <a:solidFill>
              <a:srgbClr val="7C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2">
            <a:extLst>
              <a:ext uri="{FF2B5EF4-FFF2-40B4-BE49-F238E27FC236}">
                <a16:creationId xmlns:a16="http://schemas.microsoft.com/office/drawing/2014/main" id="{C041136B-1B99-07D5-5952-40A588FDCA41}"/>
              </a:ext>
            </a:extLst>
          </p:cNvPr>
          <p:cNvGrpSpPr/>
          <p:nvPr/>
        </p:nvGrpSpPr>
        <p:grpSpPr>
          <a:xfrm>
            <a:off x="8008002" y="193055"/>
            <a:ext cx="3897519" cy="6160902"/>
            <a:chOff x="182185" y="803601"/>
            <a:chExt cx="6887774" cy="9265546"/>
          </a:xfrm>
        </p:grpSpPr>
        <p:sp>
          <p:nvSpPr>
            <p:cNvPr id="116" name="object 3">
              <a:extLst>
                <a:ext uri="{FF2B5EF4-FFF2-40B4-BE49-F238E27FC236}">
                  <a16:creationId xmlns:a16="http://schemas.microsoft.com/office/drawing/2014/main" id="{4ED5C199-D934-F014-0901-0F33B2D9B05B}"/>
                </a:ext>
              </a:extLst>
            </p:cNvPr>
            <p:cNvSpPr/>
            <p:nvPr/>
          </p:nvSpPr>
          <p:spPr>
            <a:xfrm>
              <a:off x="490089" y="803862"/>
              <a:ext cx="6579870" cy="9265285"/>
            </a:xfrm>
            <a:custGeom>
              <a:avLst/>
              <a:gdLst/>
              <a:ahLst/>
              <a:cxnLst/>
              <a:rect l="l" t="t" r="r" b="b"/>
              <a:pathLst>
                <a:path w="6579870" h="9265285">
                  <a:moveTo>
                    <a:pt x="6323501" y="0"/>
                  </a:moveTo>
                  <a:lnTo>
                    <a:pt x="256312" y="0"/>
                  </a:lnTo>
                  <a:lnTo>
                    <a:pt x="210395" y="4148"/>
                  </a:lnTo>
                  <a:lnTo>
                    <a:pt x="167114" y="16102"/>
                  </a:lnTo>
                  <a:lnTo>
                    <a:pt x="127208" y="35124"/>
                  </a:lnTo>
                  <a:lnTo>
                    <a:pt x="91416" y="60474"/>
                  </a:lnTo>
                  <a:lnTo>
                    <a:pt x="60475" y="91414"/>
                  </a:lnTo>
                  <a:lnTo>
                    <a:pt x="35125" y="127206"/>
                  </a:lnTo>
                  <a:lnTo>
                    <a:pt x="16103" y="167112"/>
                  </a:lnTo>
                  <a:lnTo>
                    <a:pt x="4148" y="210394"/>
                  </a:lnTo>
                  <a:lnTo>
                    <a:pt x="0" y="256312"/>
                  </a:lnTo>
                  <a:lnTo>
                    <a:pt x="0" y="9008916"/>
                  </a:lnTo>
                  <a:lnTo>
                    <a:pt x="4148" y="9054834"/>
                  </a:lnTo>
                  <a:lnTo>
                    <a:pt x="16103" y="9098116"/>
                  </a:lnTo>
                  <a:lnTo>
                    <a:pt x="35125" y="9138022"/>
                  </a:lnTo>
                  <a:lnTo>
                    <a:pt x="60475" y="9173814"/>
                  </a:lnTo>
                  <a:lnTo>
                    <a:pt x="91416" y="9204754"/>
                  </a:lnTo>
                  <a:lnTo>
                    <a:pt x="127208" y="9230104"/>
                  </a:lnTo>
                  <a:lnTo>
                    <a:pt x="167114" y="9249126"/>
                  </a:lnTo>
                  <a:lnTo>
                    <a:pt x="210395" y="9261080"/>
                  </a:lnTo>
                  <a:lnTo>
                    <a:pt x="256312" y="9265229"/>
                  </a:lnTo>
                  <a:lnTo>
                    <a:pt x="6323501" y="9265229"/>
                  </a:lnTo>
                  <a:lnTo>
                    <a:pt x="6369420" y="9261080"/>
                  </a:lnTo>
                  <a:lnTo>
                    <a:pt x="6412701" y="9249126"/>
                  </a:lnTo>
                  <a:lnTo>
                    <a:pt x="6452608" y="9230104"/>
                  </a:lnTo>
                  <a:lnTo>
                    <a:pt x="6488401" y="9204754"/>
                  </a:lnTo>
                  <a:lnTo>
                    <a:pt x="6519342" y="9173814"/>
                  </a:lnTo>
                  <a:lnTo>
                    <a:pt x="6544692" y="9138022"/>
                  </a:lnTo>
                  <a:lnTo>
                    <a:pt x="6563714" y="9098116"/>
                  </a:lnTo>
                  <a:lnTo>
                    <a:pt x="6575668" y="9054834"/>
                  </a:lnTo>
                  <a:lnTo>
                    <a:pt x="6579817" y="9008916"/>
                  </a:lnTo>
                  <a:lnTo>
                    <a:pt x="6579817" y="256312"/>
                  </a:lnTo>
                  <a:lnTo>
                    <a:pt x="6575668" y="210394"/>
                  </a:lnTo>
                  <a:lnTo>
                    <a:pt x="6563714" y="167112"/>
                  </a:lnTo>
                  <a:lnTo>
                    <a:pt x="6544692" y="127206"/>
                  </a:lnTo>
                  <a:lnTo>
                    <a:pt x="6519342" y="91414"/>
                  </a:lnTo>
                  <a:lnTo>
                    <a:pt x="6488401" y="60474"/>
                  </a:lnTo>
                  <a:lnTo>
                    <a:pt x="6452608" y="35124"/>
                  </a:lnTo>
                  <a:lnTo>
                    <a:pt x="6412701" y="16102"/>
                  </a:lnTo>
                  <a:lnTo>
                    <a:pt x="6369420" y="4148"/>
                  </a:lnTo>
                  <a:lnTo>
                    <a:pt x="632350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4">
              <a:extLst>
                <a:ext uri="{FF2B5EF4-FFF2-40B4-BE49-F238E27FC236}">
                  <a16:creationId xmlns:a16="http://schemas.microsoft.com/office/drawing/2014/main" id="{2116013B-FBE4-5AE3-6137-836EB809695F}"/>
                </a:ext>
              </a:extLst>
            </p:cNvPr>
            <p:cNvSpPr/>
            <p:nvPr/>
          </p:nvSpPr>
          <p:spPr>
            <a:xfrm>
              <a:off x="490089" y="803862"/>
              <a:ext cx="6579870" cy="9265285"/>
            </a:xfrm>
            <a:custGeom>
              <a:avLst/>
              <a:gdLst/>
              <a:ahLst/>
              <a:cxnLst/>
              <a:rect l="l" t="t" r="r" b="b"/>
              <a:pathLst>
                <a:path w="6579870" h="9265285">
                  <a:moveTo>
                    <a:pt x="256312" y="0"/>
                  </a:moveTo>
                  <a:lnTo>
                    <a:pt x="6323501" y="0"/>
                  </a:lnTo>
                  <a:lnTo>
                    <a:pt x="6369420" y="4148"/>
                  </a:lnTo>
                  <a:lnTo>
                    <a:pt x="6412701" y="16102"/>
                  </a:lnTo>
                  <a:lnTo>
                    <a:pt x="6452608" y="35124"/>
                  </a:lnTo>
                  <a:lnTo>
                    <a:pt x="6488401" y="60474"/>
                  </a:lnTo>
                  <a:lnTo>
                    <a:pt x="6519342" y="91414"/>
                  </a:lnTo>
                  <a:lnTo>
                    <a:pt x="6544692" y="127206"/>
                  </a:lnTo>
                  <a:lnTo>
                    <a:pt x="6563714" y="167112"/>
                  </a:lnTo>
                  <a:lnTo>
                    <a:pt x="6575668" y="210394"/>
                  </a:lnTo>
                  <a:lnTo>
                    <a:pt x="6579817" y="256312"/>
                  </a:lnTo>
                  <a:lnTo>
                    <a:pt x="6579817" y="9008916"/>
                  </a:lnTo>
                  <a:lnTo>
                    <a:pt x="6575668" y="9054834"/>
                  </a:lnTo>
                  <a:lnTo>
                    <a:pt x="6563714" y="9098116"/>
                  </a:lnTo>
                  <a:lnTo>
                    <a:pt x="6544692" y="9138022"/>
                  </a:lnTo>
                  <a:lnTo>
                    <a:pt x="6519342" y="9173814"/>
                  </a:lnTo>
                  <a:lnTo>
                    <a:pt x="6488401" y="9204754"/>
                  </a:lnTo>
                  <a:lnTo>
                    <a:pt x="6452608" y="9230104"/>
                  </a:lnTo>
                  <a:lnTo>
                    <a:pt x="6412701" y="9249126"/>
                  </a:lnTo>
                  <a:lnTo>
                    <a:pt x="6369420" y="9261080"/>
                  </a:lnTo>
                  <a:lnTo>
                    <a:pt x="6323501" y="9265229"/>
                  </a:lnTo>
                  <a:lnTo>
                    <a:pt x="256312" y="9265229"/>
                  </a:lnTo>
                  <a:lnTo>
                    <a:pt x="210395" y="9261080"/>
                  </a:lnTo>
                  <a:lnTo>
                    <a:pt x="167114" y="9249126"/>
                  </a:lnTo>
                  <a:lnTo>
                    <a:pt x="127208" y="9230104"/>
                  </a:lnTo>
                  <a:lnTo>
                    <a:pt x="91416" y="9204754"/>
                  </a:lnTo>
                  <a:lnTo>
                    <a:pt x="60475" y="9173814"/>
                  </a:lnTo>
                  <a:lnTo>
                    <a:pt x="35125" y="9138022"/>
                  </a:lnTo>
                  <a:lnTo>
                    <a:pt x="16103" y="9098116"/>
                  </a:lnTo>
                  <a:lnTo>
                    <a:pt x="4148" y="9054834"/>
                  </a:lnTo>
                  <a:lnTo>
                    <a:pt x="0" y="9008916"/>
                  </a:lnTo>
                  <a:lnTo>
                    <a:pt x="0" y="256312"/>
                  </a:lnTo>
                  <a:lnTo>
                    <a:pt x="4148" y="210394"/>
                  </a:lnTo>
                  <a:lnTo>
                    <a:pt x="16103" y="167112"/>
                  </a:lnTo>
                  <a:lnTo>
                    <a:pt x="35125" y="127206"/>
                  </a:lnTo>
                  <a:lnTo>
                    <a:pt x="60475" y="91414"/>
                  </a:lnTo>
                  <a:lnTo>
                    <a:pt x="91416" y="60474"/>
                  </a:lnTo>
                  <a:lnTo>
                    <a:pt x="127208" y="35124"/>
                  </a:lnTo>
                  <a:lnTo>
                    <a:pt x="167114" y="16102"/>
                  </a:lnTo>
                  <a:lnTo>
                    <a:pt x="210395" y="4148"/>
                  </a:lnTo>
                  <a:lnTo>
                    <a:pt x="256312" y="0"/>
                  </a:lnTo>
                  <a:close/>
                </a:path>
              </a:pathLst>
            </a:custGeom>
            <a:ln w="38098">
              <a:solidFill>
                <a:srgbClr val="6E6295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5">
              <a:extLst>
                <a:ext uri="{FF2B5EF4-FFF2-40B4-BE49-F238E27FC236}">
                  <a16:creationId xmlns:a16="http://schemas.microsoft.com/office/drawing/2014/main" id="{D04DD01E-6C61-6769-66CA-F323700B0A31}"/>
                </a:ext>
              </a:extLst>
            </p:cNvPr>
            <p:cNvSpPr/>
            <p:nvPr/>
          </p:nvSpPr>
          <p:spPr>
            <a:xfrm>
              <a:off x="490089" y="1217332"/>
              <a:ext cx="4271010" cy="381635"/>
            </a:xfrm>
            <a:custGeom>
              <a:avLst/>
              <a:gdLst/>
              <a:ahLst/>
              <a:cxnLst/>
              <a:rect l="l" t="t" r="r" b="b"/>
              <a:pathLst>
                <a:path w="4271010" h="381634">
                  <a:moveTo>
                    <a:pt x="4183261" y="0"/>
                  </a:moveTo>
                  <a:lnTo>
                    <a:pt x="0" y="0"/>
                  </a:lnTo>
                  <a:lnTo>
                    <a:pt x="0" y="381452"/>
                  </a:lnTo>
                  <a:lnTo>
                    <a:pt x="4183261" y="381452"/>
                  </a:lnTo>
                  <a:lnTo>
                    <a:pt x="4217192" y="374557"/>
                  </a:lnTo>
                  <a:lnTo>
                    <a:pt x="4244978" y="355783"/>
                  </a:lnTo>
                  <a:lnTo>
                    <a:pt x="4263752" y="327997"/>
                  </a:lnTo>
                  <a:lnTo>
                    <a:pt x="4270648" y="294065"/>
                  </a:lnTo>
                  <a:lnTo>
                    <a:pt x="4270648" y="87386"/>
                  </a:lnTo>
                  <a:lnTo>
                    <a:pt x="4263752" y="53455"/>
                  </a:lnTo>
                  <a:lnTo>
                    <a:pt x="4244978" y="25669"/>
                  </a:lnTo>
                  <a:lnTo>
                    <a:pt x="4217192" y="6895"/>
                  </a:lnTo>
                  <a:lnTo>
                    <a:pt x="4183261" y="0"/>
                  </a:lnTo>
                  <a:close/>
                </a:path>
              </a:pathLst>
            </a:custGeom>
            <a:solidFill>
              <a:srgbClr val="FF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6">
              <a:extLst>
                <a:ext uri="{FF2B5EF4-FFF2-40B4-BE49-F238E27FC236}">
                  <a16:creationId xmlns:a16="http://schemas.microsoft.com/office/drawing/2014/main" id="{C72F5697-02B1-FCEC-927A-D92832BE861A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82246" y="1343290"/>
              <a:ext cx="251460" cy="135637"/>
            </a:xfrm>
            <a:prstGeom prst="rect">
              <a:avLst/>
            </a:prstGeom>
          </p:spPr>
        </p:pic>
        <p:pic>
          <p:nvPicPr>
            <p:cNvPr id="120" name="object 7">
              <a:extLst>
                <a:ext uri="{FF2B5EF4-FFF2-40B4-BE49-F238E27FC236}">
                  <a16:creationId xmlns:a16="http://schemas.microsoft.com/office/drawing/2014/main" id="{387502B6-2CCA-9215-82B6-7BFFFB701E9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4662" y="1372625"/>
              <a:ext cx="155828" cy="104015"/>
            </a:xfrm>
            <a:prstGeom prst="rect">
              <a:avLst/>
            </a:prstGeom>
          </p:spPr>
        </p:pic>
        <p:pic>
          <p:nvPicPr>
            <p:cNvPr id="121" name="object 8">
              <a:extLst>
                <a:ext uri="{FF2B5EF4-FFF2-40B4-BE49-F238E27FC236}">
                  <a16:creationId xmlns:a16="http://schemas.microsoft.com/office/drawing/2014/main" id="{D47B1DBC-2AC9-5D0B-4D99-B024581A9A62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29543" y="1373389"/>
              <a:ext cx="93916" cy="105156"/>
            </a:xfrm>
            <a:prstGeom prst="rect">
              <a:avLst/>
            </a:prstGeom>
          </p:spPr>
        </p:pic>
        <p:sp>
          <p:nvSpPr>
            <p:cNvPr id="122" name="object 9">
              <a:extLst>
                <a:ext uri="{FF2B5EF4-FFF2-40B4-BE49-F238E27FC236}">
                  <a16:creationId xmlns:a16="http://schemas.microsoft.com/office/drawing/2014/main" id="{30D9F277-676F-309F-374D-95758DFF232E}"/>
                </a:ext>
              </a:extLst>
            </p:cNvPr>
            <p:cNvSpPr/>
            <p:nvPr/>
          </p:nvSpPr>
          <p:spPr>
            <a:xfrm>
              <a:off x="1248981" y="133758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5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5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0">
              <a:extLst>
                <a:ext uri="{FF2B5EF4-FFF2-40B4-BE49-F238E27FC236}">
                  <a16:creationId xmlns:a16="http://schemas.microsoft.com/office/drawing/2014/main" id="{85FFCE7C-CCAD-88C4-0AD0-12B6EAC48B0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5947" y="1372625"/>
              <a:ext cx="93538" cy="104015"/>
            </a:xfrm>
            <a:prstGeom prst="rect">
              <a:avLst/>
            </a:prstGeom>
          </p:spPr>
        </p:pic>
        <p:pic>
          <p:nvPicPr>
            <p:cNvPr id="124" name="object 11">
              <a:extLst>
                <a:ext uri="{FF2B5EF4-FFF2-40B4-BE49-F238E27FC236}">
                  <a16:creationId xmlns:a16="http://schemas.microsoft.com/office/drawing/2014/main" id="{0E1035C4-B308-A791-DBD8-B0391CAE31FF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76065" y="1343290"/>
              <a:ext cx="100011" cy="135637"/>
            </a:xfrm>
            <a:prstGeom prst="rect">
              <a:avLst/>
            </a:prstGeom>
          </p:spPr>
        </p:pic>
        <p:sp>
          <p:nvSpPr>
            <p:cNvPr id="125" name="object 12">
              <a:extLst>
                <a:ext uri="{FF2B5EF4-FFF2-40B4-BE49-F238E27FC236}">
                  <a16:creationId xmlns:a16="http://schemas.microsoft.com/office/drawing/2014/main" id="{C0C0FAB3-E28C-8055-F7D2-EEF08B15B24A}"/>
                </a:ext>
              </a:extLst>
            </p:cNvPr>
            <p:cNvSpPr/>
            <p:nvPr/>
          </p:nvSpPr>
          <p:spPr>
            <a:xfrm>
              <a:off x="1599882" y="1374530"/>
              <a:ext cx="31115" cy="102235"/>
            </a:xfrm>
            <a:custGeom>
              <a:avLst/>
              <a:gdLst/>
              <a:ahLst/>
              <a:cxnLst/>
              <a:rect l="l" t="t" r="r" b="b"/>
              <a:pathLst>
                <a:path w="31114" h="102234">
                  <a:moveTo>
                    <a:pt x="30861" y="71640"/>
                  </a:moveTo>
                  <a:lnTo>
                    <a:pt x="0" y="71640"/>
                  </a:lnTo>
                  <a:lnTo>
                    <a:pt x="0" y="102120"/>
                  </a:lnTo>
                  <a:lnTo>
                    <a:pt x="30861" y="102120"/>
                  </a:lnTo>
                  <a:lnTo>
                    <a:pt x="30861" y="71640"/>
                  </a:lnTo>
                  <a:close/>
                </a:path>
                <a:path w="31114" h="102234">
                  <a:moveTo>
                    <a:pt x="30861" y="0"/>
                  </a:moveTo>
                  <a:lnTo>
                    <a:pt x="0" y="0"/>
                  </a:lnTo>
                  <a:lnTo>
                    <a:pt x="0" y="30492"/>
                  </a:lnTo>
                  <a:lnTo>
                    <a:pt x="30861" y="30492"/>
                  </a:lnTo>
                  <a:lnTo>
                    <a:pt x="30861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3">
              <a:extLst>
                <a:ext uri="{FF2B5EF4-FFF2-40B4-BE49-F238E27FC236}">
                  <a16:creationId xmlns:a16="http://schemas.microsoft.com/office/drawing/2014/main" id="{CEB6C2CC-0559-52EF-7912-0EA33E1B1871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710759" y="1341004"/>
              <a:ext cx="370716" cy="166499"/>
            </a:xfrm>
            <a:prstGeom prst="rect">
              <a:avLst/>
            </a:prstGeom>
          </p:spPr>
        </p:pic>
        <p:pic>
          <p:nvPicPr>
            <p:cNvPr id="127" name="object 14">
              <a:extLst>
                <a:ext uri="{FF2B5EF4-FFF2-40B4-BE49-F238E27FC236}">
                  <a16:creationId xmlns:a16="http://schemas.microsoft.com/office/drawing/2014/main" id="{6EAE889D-661E-BDC3-BB2B-A66B2E36D9F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7382" y="1372625"/>
              <a:ext cx="93539" cy="104015"/>
            </a:xfrm>
            <a:prstGeom prst="rect">
              <a:avLst/>
            </a:prstGeom>
          </p:spPr>
        </p:pic>
        <p:sp>
          <p:nvSpPr>
            <p:cNvPr id="128" name="object 15">
              <a:extLst>
                <a:ext uri="{FF2B5EF4-FFF2-40B4-BE49-F238E27FC236}">
                  <a16:creationId xmlns:a16="http://schemas.microsoft.com/office/drawing/2014/main" id="{5177D69C-E858-8E34-729F-925CFCC01022}"/>
                </a:ext>
              </a:extLst>
            </p:cNvPr>
            <p:cNvSpPr/>
            <p:nvPr/>
          </p:nvSpPr>
          <p:spPr>
            <a:xfrm>
              <a:off x="2226627" y="133758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5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5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6">
              <a:extLst>
                <a:ext uri="{FF2B5EF4-FFF2-40B4-BE49-F238E27FC236}">
                  <a16:creationId xmlns:a16="http://schemas.microsoft.com/office/drawing/2014/main" id="{23E03EED-0476-9851-8964-CAD1DFFFAD6A}"/>
                </a:ext>
              </a:extLst>
            </p:cNvPr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276168" y="1348433"/>
              <a:ext cx="65148" cy="129921"/>
            </a:xfrm>
            <a:prstGeom prst="rect">
              <a:avLst/>
            </a:prstGeom>
          </p:spPr>
        </p:pic>
        <p:pic>
          <p:nvPicPr>
            <p:cNvPr id="130" name="object 17">
              <a:extLst>
                <a:ext uri="{FF2B5EF4-FFF2-40B4-BE49-F238E27FC236}">
                  <a16:creationId xmlns:a16="http://schemas.microsoft.com/office/drawing/2014/main" id="{F319D54A-22C8-54BD-6B8B-7F00DC251AC3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363227" y="1337576"/>
              <a:ext cx="260798" cy="141350"/>
            </a:xfrm>
            <a:prstGeom prst="rect">
              <a:avLst/>
            </a:prstGeom>
          </p:spPr>
        </p:pic>
        <p:pic>
          <p:nvPicPr>
            <p:cNvPr id="131" name="object 18">
              <a:extLst>
                <a:ext uri="{FF2B5EF4-FFF2-40B4-BE49-F238E27FC236}">
                  <a16:creationId xmlns:a16="http://schemas.microsoft.com/office/drawing/2014/main" id="{4C0AC14B-796A-D534-C431-AA00A9F66BE3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705748" y="1343290"/>
              <a:ext cx="461775" cy="135637"/>
            </a:xfrm>
            <a:prstGeom prst="rect">
              <a:avLst/>
            </a:prstGeom>
          </p:spPr>
        </p:pic>
        <p:sp>
          <p:nvSpPr>
            <p:cNvPr id="132" name="object 19">
              <a:extLst>
                <a:ext uri="{FF2B5EF4-FFF2-40B4-BE49-F238E27FC236}">
                  <a16:creationId xmlns:a16="http://schemas.microsoft.com/office/drawing/2014/main" id="{70E38982-70D8-A42D-D5C1-3D0063CCDE3A}"/>
                </a:ext>
              </a:extLst>
            </p:cNvPr>
            <p:cNvSpPr/>
            <p:nvPr/>
          </p:nvSpPr>
          <p:spPr>
            <a:xfrm>
              <a:off x="3190384" y="1337576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5">
                  <a:moveTo>
                    <a:pt x="28954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4" y="139065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20">
              <a:extLst>
                <a:ext uri="{FF2B5EF4-FFF2-40B4-BE49-F238E27FC236}">
                  <a16:creationId xmlns:a16="http://schemas.microsoft.com/office/drawing/2014/main" id="{2F5C2E28-4F48-5BDE-5D4F-A84DB2D476D2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373074" y="1372625"/>
              <a:ext cx="107254" cy="134496"/>
            </a:xfrm>
            <a:prstGeom prst="rect">
              <a:avLst/>
            </a:prstGeom>
          </p:spPr>
        </p:pic>
        <p:pic>
          <p:nvPicPr>
            <p:cNvPr id="134" name="object 21">
              <a:extLst>
                <a:ext uri="{FF2B5EF4-FFF2-40B4-BE49-F238E27FC236}">
                  <a16:creationId xmlns:a16="http://schemas.microsoft.com/office/drawing/2014/main" id="{CA69F4C5-D6C1-7349-0437-0CA3DF3AE1A1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241630" y="1372625"/>
              <a:ext cx="110487" cy="106301"/>
            </a:xfrm>
            <a:prstGeom prst="rect">
              <a:avLst/>
            </a:prstGeom>
          </p:spPr>
        </p:pic>
        <p:pic>
          <p:nvPicPr>
            <p:cNvPr id="135" name="object 22">
              <a:extLst>
                <a:ext uri="{FF2B5EF4-FFF2-40B4-BE49-F238E27FC236}">
                  <a16:creationId xmlns:a16="http://schemas.microsoft.com/office/drawing/2014/main" id="{F5CC633F-3C8C-3B60-8911-C8ECE3E67D7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01661" y="1372625"/>
              <a:ext cx="155830" cy="104015"/>
            </a:xfrm>
            <a:prstGeom prst="rect">
              <a:avLst/>
            </a:prstGeom>
          </p:spPr>
        </p:pic>
        <p:pic>
          <p:nvPicPr>
            <p:cNvPr id="136" name="object 23">
              <a:extLst>
                <a:ext uri="{FF2B5EF4-FFF2-40B4-BE49-F238E27FC236}">
                  <a16:creationId xmlns:a16="http://schemas.microsoft.com/office/drawing/2014/main" id="{3CA03043-68AA-34DC-E215-88604A99B106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677687" y="1372625"/>
              <a:ext cx="100202" cy="106301"/>
            </a:xfrm>
            <a:prstGeom prst="rect">
              <a:avLst/>
            </a:prstGeom>
          </p:spPr>
        </p:pic>
        <p:pic>
          <p:nvPicPr>
            <p:cNvPr id="137" name="object 24">
              <a:extLst>
                <a:ext uri="{FF2B5EF4-FFF2-40B4-BE49-F238E27FC236}">
                  <a16:creationId xmlns:a16="http://schemas.microsoft.com/office/drawing/2014/main" id="{BD2A4875-2E50-50FC-7382-013BFD94C9C7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799414" y="1348433"/>
              <a:ext cx="176404" cy="129921"/>
            </a:xfrm>
            <a:prstGeom prst="rect">
              <a:avLst/>
            </a:prstGeom>
          </p:spPr>
        </p:pic>
        <p:sp>
          <p:nvSpPr>
            <p:cNvPr id="138" name="object 25">
              <a:extLst>
                <a:ext uri="{FF2B5EF4-FFF2-40B4-BE49-F238E27FC236}">
                  <a16:creationId xmlns:a16="http://schemas.microsoft.com/office/drawing/2014/main" id="{BB566BB4-E2FC-8CA7-2E78-BCEFA89A1691}"/>
                </a:ext>
              </a:extLst>
            </p:cNvPr>
            <p:cNvSpPr/>
            <p:nvPr/>
          </p:nvSpPr>
          <p:spPr>
            <a:xfrm>
              <a:off x="723153" y="1783393"/>
              <a:ext cx="1834514" cy="1951989"/>
            </a:xfrm>
            <a:custGeom>
              <a:avLst/>
              <a:gdLst/>
              <a:ahLst/>
              <a:cxnLst/>
              <a:rect l="l" t="t" r="r" b="b"/>
              <a:pathLst>
                <a:path w="1834514" h="1951989">
                  <a:moveTo>
                    <a:pt x="1834109" y="0"/>
                  </a:moveTo>
                  <a:lnTo>
                    <a:pt x="0" y="0"/>
                  </a:lnTo>
                  <a:lnTo>
                    <a:pt x="0" y="1951437"/>
                  </a:lnTo>
                  <a:lnTo>
                    <a:pt x="1834109" y="1951437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FF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26">
              <a:extLst>
                <a:ext uri="{FF2B5EF4-FFF2-40B4-BE49-F238E27FC236}">
                  <a16:creationId xmlns:a16="http://schemas.microsoft.com/office/drawing/2014/main" id="{12AC9470-9D64-6677-79FC-CE86D96D0A61}"/>
                </a:ext>
              </a:extLst>
            </p:cNvPr>
            <p:cNvSpPr/>
            <p:nvPr/>
          </p:nvSpPr>
          <p:spPr>
            <a:xfrm>
              <a:off x="2557263" y="1783393"/>
              <a:ext cx="4279900" cy="1951989"/>
            </a:xfrm>
            <a:custGeom>
              <a:avLst/>
              <a:gdLst/>
              <a:ahLst/>
              <a:cxnLst/>
              <a:rect l="l" t="t" r="r" b="b"/>
              <a:pathLst>
                <a:path w="4279900" h="1951989">
                  <a:moveTo>
                    <a:pt x="4279586" y="0"/>
                  </a:moveTo>
                  <a:lnTo>
                    <a:pt x="0" y="0"/>
                  </a:lnTo>
                  <a:lnTo>
                    <a:pt x="0" y="1951437"/>
                  </a:lnTo>
                  <a:lnTo>
                    <a:pt x="4279586" y="1951437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FFED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27">
              <a:extLst>
                <a:ext uri="{FF2B5EF4-FFF2-40B4-BE49-F238E27FC236}">
                  <a16:creationId xmlns:a16="http://schemas.microsoft.com/office/drawing/2014/main" id="{BD194791-740C-9182-03D2-23C32145E3D1}"/>
                </a:ext>
              </a:extLst>
            </p:cNvPr>
            <p:cNvSpPr/>
            <p:nvPr/>
          </p:nvSpPr>
          <p:spPr>
            <a:xfrm>
              <a:off x="723153" y="3734830"/>
              <a:ext cx="1834514" cy="6104255"/>
            </a:xfrm>
            <a:custGeom>
              <a:avLst/>
              <a:gdLst/>
              <a:ahLst/>
              <a:cxnLst/>
              <a:rect l="l" t="t" r="r" b="b"/>
              <a:pathLst>
                <a:path w="1834514" h="6104255">
                  <a:moveTo>
                    <a:pt x="1834109" y="0"/>
                  </a:moveTo>
                  <a:lnTo>
                    <a:pt x="0" y="0"/>
                  </a:lnTo>
                  <a:lnTo>
                    <a:pt x="0" y="6103724"/>
                  </a:lnTo>
                  <a:lnTo>
                    <a:pt x="1834109" y="6103724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FFD1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28">
              <a:extLst>
                <a:ext uri="{FF2B5EF4-FFF2-40B4-BE49-F238E27FC236}">
                  <a16:creationId xmlns:a16="http://schemas.microsoft.com/office/drawing/2014/main" id="{80FD034A-23DC-20E8-8538-782F0E7AA627}"/>
                </a:ext>
              </a:extLst>
            </p:cNvPr>
            <p:cNvSpPr/>
            <p:nvPr/>
          </p:nvSpPr>
          <p:spPr>
            <a:xfrm>
              <a:off x="2557263" y="3734830"/>
              <a:ext cx="4279900" cy="6104255"/>
            </a:xfrm>
            <a:custGeom>
              <a:avLst/>
              <a:gdLst/>
              <a:ahLst/>
              <a:cxnLst/>
              <a:rect l="l" t="t" r="r" b="b"/>
              <a:pathLst>
                <a:path w="4279900" h="6104255">
                  <a:moveTo>
                    <a:pt x="4279586" y="0"/>
                  </a:moveTo>
                  <a:lnTo>
                    <a:pt x="0" y="0"/>
                  </a:lnTo>
                  <a:lnTo>
                    <a:pt x="0" y="6103724"/>
                  </a:lnTo>
                  <a:lnTo>
                    <a:pt x="4279586" y="6103724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FFED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29">
              <a:extLst>
                <a:ext uri="{FF2B5EF4-FFF2-40B4-BE49-F238E27FC236}">
                  <a16:creationId xmlns:a16="http://schemas.microsoft.com/office/drawing/2014/main" id="{69B5D315-2018-B955-1523-793B102B7331}"/>
                </a:ext>
              </a:extLst>
            </p:cNvPr>
            <p:cNvSpPr/>
            <p:nvPr/>
          </p:nvSpPr>
          <p:spPr>
            <a:xfrm>
              <a:off x="1006505" y="2616559"/>
              <a:ext cx="19050" cy="80645"/>
            </a:xfrm>
            <a:custGeom>
              <a:avLst/>
              <a:gdLst/>
              <a:ahLst/>
              <a:cxnLst/>
              <a:rect l="l" t="t" r="r" b="b"/>
              <a:pathLst>
                <a:path w="19050" h="80644">
                  <a:moveTo>
                    <a:pt x="18439" y="0"/>
                  </a:moveTo>
                  <a:lnTo>
                    <a:pt x="0" y="0"/>
                  </a:lnTo>
                  <a:lnTo>
                    <a:pt x="0" y="80467"/>
                  </a:lnTo>
                  <a:lnTo>
                    <a:pt x="18439" y="80467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30">
              <a:extLst>
                <a:ext uri="{FF2B5EF4-FFF2-40B4-BE49-F238E27FC236}">
                  <a16:creationId xmlns:a16="http://schemas.microsoft.com/office/drawing/2014/main" id="{029877E5-A05D-B59B-9CF0-CA70ED491B3C}"/>
                </a:ext>
              </a:extLst>
            </p:cNvPr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92078" y="2585775"/>
              <a:ext cx="1564373" cy="636109"/>
            </a:xfrm>
            <a:prstGeom prst="rect">
              <a:avLst/>
            </a:prstGeom>
          </p:spPr>
        </p:pic>
        <p:pic>
          <p:nvPicPr>
            <p:cNvPr id="144" name="object 31">
              <a:extLst>
                <a:ext uri="{FF2B5EF4-FFF2-40B4-BE49-F238E27FC236}">
                  <a16:creationId xmlns:a16="http://schemas.microsoft.com/office/drawing/2014/main" id="{D4B006D0-1B71-8507-CFEF-367B8D99F7FD}"/>
                </a:ext>
              </a:extLst>
            </p:cNvPr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656387" y="2209153"/>
              <a:ext cx="4061134" cy="1370603"/>
            </a:xfrm>
            <a:prstGeom prst="rect">
              <a:avLst/>
            </a:prstGeom>
          </p:spPr>
        </p:pic>
        <p:sp>
          <p:nvSpPr>
            <p:cNvPr id="145" name="object 32">
              <a:extLst>
                <a:ext uri="{FF2B5EF4-FFF2-40B4-BE49-F238E27FC236}">
                  <a16:creationId xmlns:a16="http://schemas.microsoft.com/office/drawing/2014/main" id="{CCC5CA99-2CC3-509E-F4DE-61E6FF897CA1}"/>
                </a:ext>
              </a:extLst>
            </p:cNvPr>
            <p:cNvSpPr/>
            <p:nvPr/>
          </p:nvSpPr>
          <p:spPr>
            <a:xfrm>
              <a:off x="1006505" y="6271448"/>
              <a:ext cx="19050" cy="80645"/>
            </a:xfrm>
            <a:custGeom>
              <a:avLst/>
              <a:gdLst/>
              <a:ahLst/>
              <a:cxnLst/>
              <a:rect l="l" t="t" r="r" b="b"/>
              <a:pathLst>
                <a:path w="19050" h="80645">
                  <a:moveTo>
                    <a:pt x="18439" y="0"/>
                  </a:moveTo>
                  <a:lnTo>
                    <a:pt x="0" y="0"/>
                  </a:lnTo>
                  <a:lnTo>
                    <a:pt x="0" y="80467"/>
                  </a:lnTo>
                  <a:lnTo>
                    <a:pt x="18439" y="80467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33">
              <a:extLst>
                <a:ext uri="{FF2B5EF4-FFF2-40B4-BE49-F238E27FC236}">
                  <a16:creationId xmlns:a16="http://schemas.microsoft.com/office/drawing/2014/main" id="{FFE27E2D-7445-680F-C787-66608E1356E0}"/>
                </a:ext>
              </a:extLst>
            </p:cNvPr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792078" y="6240665"/>
              <a:ext cx="1588604" cy="1113417"/>
            </a:xfrm>
            <a:prstGeom prst="rect">
              <a:avLst/>
            </a:prstGeom>
          </p:spPr>
        </p:pic>
        <p:pic>
          <p:nvPicPr>
            <p:cNvPr id="147" name="object 34">
              <a:extLst>
                <a:ext uri="{FF2B5EF4-FFF2-40B4-BE49-F238E27FC236}">
                  <a16:creationId xmlns:a16="http://schemas.microsoft.com/office/drawing/2014/main" id="{393E5506-319B-DFEC-55EF-7D7A0EED6535}"/>
                </a:ext>
              </a:extLst>
            </p:cNvPr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655572" y="3917934"/>
              <a:ext cx="4024411" cy="5681616"/>
            </a:xfrm>
            <a:prstGeom prst="rect">
              <a:avLst/>
            </a:prstGeom>
          </p:spPr>
        </p:pic>
        <p:sp>
          <p:nvSpPr>
            <p:cNvPr id="148" name="object 35">
              <a:extLst>
                <a:ext uri="{FF2B5EF4-FFF2-40B4-BE49-F238E27FC236}">
                  <a16:creationId xmlns:a16="http://schemas.microsoft.com/office/drawing/2014/main" id="{4CAE55CC-8DCD-2D6C-02BB-74FF07BCA776}"/>
                </a:ext>
              </a:extLst>
            </p:cNvPr>
            <p:cNvSpPr/>
            <p:nvPr/>
          </p:nvSpPr>
          <p:spPr>
            <a:xfrm>
              <a:off x="723153" y="3734838"/>
              <a:ext cx="6113780" cy="0"/>
            </a:xfrm>
            <a:custGeom>
              <a:avLst/>
              <a:gdLst/>
              <a:ahLst/>
              <a:cxnLst/>
              <a:rect l="l" t="t" r="r" b="b"/>
              <a:pathLst>
                <a:path w="6113780">
                  <a:moveTo>
                    <a:pt x="0" y="0"/>
                  </a:moveTo>
                  <a:lnTo>
                    <a:pt x="6113696" y="0"/>
                  </a:lnTo>
                </a:path>
              </a:pathLst>
            </a:custGeom>
            <a:ln w="7199">
              <a:solidFill>
                <a:srgbClr val="FF87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36">
              <a:extLst>
                <a:ext uri="{FF2B5EF4-FFF2-40B4-BE49-F238E27FC236}">
                  <a16:creationId xmlns:a16="http://schemas.microsoft.com/office/drawing/2014/main" id="{8C2A32EC-CC48-29A1-B060-9A1080248439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84441" y="1908291"/>
              <a:ext cx="188974" cy="110336"/>
            </a:xfrm>
            <a:prstGeom prst="rect">
              <a:avLst/>
            </a:prstGeom>
          </p:spPr>
        </p:pic>
        <p:pic>
          <p:nvPicPr>
            <p:cNvPr id="150" name="object 37">
              <a:extLst>
                <a:ext uri="{FF2B5EF4-FFF2-40B4-BE49-F238E27FC236}">
                  <a16:creationId xmlns:a16="http://schemas.microsoft.com/office/drawing/2014/main" id="{FC9CD3E9-1068-69EC-5D96-21C2D3EF9279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94141" y="1905548"/>
              <a:ext cx="334666" cy="113079"/>
            </a:xfrm>
            <a:prstGeom prst="rect">
              <a:avLst/>
            </a:prstGeom>
          </p:spPr>
        </p:pic>
        <p:sp>
          <p:nvSpPr>
            <p:cNvPr id="151" name="object 38">
              <a:extLst>
                <a:ext uri="{FF2B5EF4-FFF2-40B4-BE49-F238E27FC236}">
                  <a16:creationId xmlns:a16="http://schemas.microsoft.com/office/drawing/2014/main" id="{BE75810A-C9C5-CD12-566A-7EBA65512F68}"/>
                </a:ext>
              </a:extLst>
            </p:cNvPr>
            <p:cNvSpPr/>
            <p:nvPr/>
          </p:nvSpPr>
          <p:spPr>
            <a:xfrm>
              <a:off x="1550598" y="1905548"/>
              <a:ext cx="23495" cy="111760"/>
            </a:xfrm>
            <a:custGeom>
              <a:avLst/>
              <a:gdLst/>
              <a:ahLst/>
              <a:cxnLst/>
              <a:rect l="l" t="t" r="r" b="b"/>
              <a:pathLst>
                <a:path w="23494" h="111760">
                  <a:moveTo>
                    <a:pt x="23166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23166" y="111250"/>
                  </a:lnTo>
                  <a:lnTo>
                    <a:pt x="2316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39">
              <a:extLst>
                <a:ext uri="{FF2B5EF4-FFF2-40B4-BE49-F238E27FC236}">
                  <a16:creationId xmlns:a16="http://schemas.microsoft.com/office/drawing/2014/main" id="{6462F978-1A32-BA24-B977-C08977E78269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4947" y="1935115"/>
              <a:ext cx="74829" cy="83206"/>
            </a:xfrm>
            <a:prstGeom prst="rect">
              <a:avLst/>
            </a:prstGeom>
          </p:spPr>
        </p:pic>
        <p:pic>
          <p:nvPicPr>
            <p:cNvPr id="153" name="object 40">
              <a:extLst>
                <a:ext uri="{FF2B5EF4-FFF2-40B4-BE49-F238E27FC236}">
                  <a16:creationId xmlns:a16="http://schemas.microsoft.com/office/drawing/2014/main" id="{F9EA2BB0-7CDC-8786-1486-9518753F7656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90502" y="1933588"/>
              <a:ext cx="124660" cy="83210"/>
            </a:xfrm>
            <a:prstGeom prst="rect">
              <a:avLst/>
            </a:prstGeom>
          </p:spPr>
        </p:pic>
        <p:pic>
          <p:nvPicPr>
            <p:cNvPr id="154" name="object 41">
              <a:extLst>
                <a:ext uri="{FF2B5EF4-FFF2-40B4-BE49-F238E27FC236}">
                  <a16:creationId xmlns:a16="http://schemas.microsoft.com/office/drawing/2014/main" id="{AF456582-CD39-CCDE-CDCC-70B08A2C932F}"/>
                </a:ext>
              </a:extLst>
            </p:cNvPr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878713" y="1908291"/>
              <a:ext cx="293213" cy="110336"/>
            </a:xfrm>
            <a:prstGeom prst="rect">
              <a:avLst/>
            </a:prstGeom>
          </p:spPr>
        </p:pic>
        <p:sp>
          <p:nvSpPr>
            <p:cNvPr id="155" name="object 42">
              <a:extLst>
                <a:ext uri="{FF2B5EF4-FFF2-40B4-BE49-F238E27FC236}">
                  <a16:creationId xmlns:a16="http://schemas.microsoft.com/office/drawing/2014/main" id="{5C533E6E-CEE3-0114-EA4D-D3998F8E0E2E}"/>
                </a:ext>
              </a:extLst>
            </p:cNvPr>
            <p:cNvSpPr/>
            <p:nvPr/>
          </p:nvSpPr>
          <p:spPr>
            <a:xfrm>
              <a:off x="2192947" y="1905555"/>
              <a:ext cx="105410" cy="113030"/>
            </a:xfrm>
            <a:custGeom>
              <a:avLst/>
              <a:gdLst/>
              <a:ahLst/>
              <a:cxnLst/>
              <a:rect l="l" t="t" r="r" b="b"/>
              <a:pathLst>
                <a:path w="105410" h="113030">
                  <a:moveTo>
                    <a:pt x="23177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23177" y="111252"/>
                  </a:lnTo>
                  <a:lnTo>
                    <a:pt x="23177" y="0"/>
                  </a:lnTo>
                  <a:close/>
                </a:path>
                <a:path w="105410" h="113030">
                  <a:moveTo>
                    <a:pt x="104863" y="86410"/>
                  </a:moveTo>
                  <a:lnTo>
                    <a:pt x="71323" y="58826"/>
                  </a:lnTo>
                  <a:lnTo>
                    <a:pt x="63550" y="56692"/>
                  </a:lnTo>
                  <a:lnTo>
                    <a:pt x="63550" y="48615"/>
                  </a:lnTo>
                  <a:lnTo>
                    <a:pt x="66459" y="46177"/>
                  </a:lnTo>
                  <a:lnTo>
                    <a:pt x="78041" y="46177"/>
                  </a:lnTo>
                  <a:lnTo>
                    <a:pt x="86118" y="49072"/>
                  </a:lnTo>
                  <a:lnTo>
                    <a:pt x="94183" y="53797"/>
                  </a:lnTo>
                  <a:lnTo>
                    <a:pt x="103035" y="37795"/>
                  </a:lnTo>
                  <a:lnTo>
                    <a:pt x="95999" y="33807"/>
                  </a:lnTo>
                  <a:lnTo>
                    <a:pt x="88353" y="30835"/>
                  </a:lnTo>
                  <a:lnTo>
                    <a:pt x="80441" y="28981"/>
                  </a:lnTo>
                  <a:lnTo>
                    <a:pt x="72555" y="28346"/>
                  </a:lnTo>
                  <a:lnTo>
                    <a:pt x="60934" y="30060"/>
                  </a:lnTo>
                  <a:lnTo>
                    <a:pt x="51447" y="35064"/>
                  </a:lnTo>
                  <a:lnTo>
                    <a:pt x="45034" y="43192"/>
                  </a:lnTo>
                  <a:lnTo>
                    <a:pt x="42684" y="54559"/>
                  </a:lnTo>
                  <a:lnTo>
                    <a:pt x="44881" y="64604"/>
                  </a:lnTo>
                  <a:lnTo>
                    <a:pt x="83985" y="83515"/>
                  </a:lnTo>
                  <a:lnTo>
                    <a:pt x="83985" y="92506"/>
                  </a:lnTo>
                  <a:lnTo>
                    <a:pt x="80924" y="94945"/>
                  </a:lnTo>
                  <a:lnTo>
                    <a:pt x="74231" y="94945"/>
                  </a:lnTo>
                  <a:lnTo>
                    <a:pt x="68224" y="94322"/>
                  </a:lnTo>
                  <a:lnTo>
                    <a:pt x="61798" y="92468"/>
                  </a:lnTo>
                  <a:lnTo>
                    <a:pt x="55156" y="89408"/>
                  </a:lnTo>
                  <a:lnTo>
                    <a:pt x="48463" y="85191"/>
                  </a:lnTo>
                  <a:lnTo>
                    <a:pt x="38569" y="100431"/>
                  </a:lnTo>
                  <a:lnTo>
                    <a:pt x="47002" y="105956"/>
                  </a:lnTo>
                  <a:lnTo>
                    <a:pt x="55854" y="109804"/>
                  </a:lnTo>
                  <a:lnTo>
                    <a:pt x="64833" y="112039"/>
                  </a:lnTo>
                  <a:lnTo>
                    <a:pt x="73609" y="112776"/>
                  </a:lnTo>
                  <a:lnTo>
                    <a:pt x="85953" y="111201"/>
                  </a:lnTo>
                  <a:lnTo>
                    <a:pt x="95859" y="106387"/>
                  </a:lnTo>
                  <a:lnTo>
                    <a:pt x="102463" y="98183"/>
                  </a:lnTo>
                  <a:lnTo>
                    <a:pt x="104863" y="864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43">
              <a:extLst>
                <a:ext uri="{FF2B5EF4-FFF2-40B4-BE49-F238E27FC236}">
                  <a16:creationId xmlns:a16="http://schemas.microsoft.com/office/drawing/2014/main" id="{CAC22E7D-5E29-A3E6-2FB4-672455FFC138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152384" y="1908291"/>
              <a:ext cx="339087" cy="110336"/>
            </a:xfrm>
            <a:prstGeom prst="rect">
              <a:avLst/>
            </a:prstGeom>
          </p:spPr>
        </p:pic>
        <p:sp>
          <p:nvSpPr>
            <p:cNvPr id="157" name="object 44">
              <a:extLst>
                <a:ext uri="{FF2B5EF4-FFF2-40B4-BE49-F238E27FC236}">
                  <a16:creationId xmlns:a16="http://schemas.microsoft.com/office/drawing/2014/main" id="{AE00C542-2082-81EB-468F-B2FFFA9BD75D}"/>
                </a:ext>
              </a:extLst>
            </p:cNvPr>
            <p:cNvSpPr/>
            <p:nvPr/>
          </p:nvSpPr>
          <p:spPr>
            <a:xfrm>
              <a:off x="4511586" y="1905555"/>
              <a:ext cx="732155" cy="135890"/>
            </a:xfrm>
            <a:custGeom>
              <a:avLst/>
              <a:gdLst/>
              <a:ahLst/>
              <a:cxnLst/>
              <a:rect l="l" t="t" r="r" b="b"/>
              <a:pathLst>
                <a:path w="732154" h="135889">
                  <a:moveTo>
                    <a:pt x="85801" y="70256"/>
                  </a:moveTo>
                  <a:lnTo>
                    <a:pt x="82664" y="52146"/>
                  </a:lnTo>
                  <a:lnTo>
                    <a:pt x="79870" y="47701"/>
                  </a:lnTo>
                  <a:lnTo>
                    <a:pt x="75844" y="41300"/>
                  </a:lnTo>
                  <a:lnTo>
                    <a:pt x="74345" y="38912"/>
                  </a:lnTo>
                  <a:lnTo>
                    <a:pt x="62636" y="30924"/>
                  </a:lnTo>
                  <a:lnTo>
                    <a:pt x="62636" y="70256"/>
                  </a:lnTo>
                  <a:lnTo>
                    <a:pt x="62636" y="70561"/>
                  </a:lnTo>
                  <a:lnTo>
                    <a:pt x="61036" y="79870"/>
                  </a:lnTo>
                  <a:lnTo>
                    <a:pt x="56705" y="86982"/>
                  </a:lnTo>
                  <a:lnTo>
                    <a:pt x="50355" y="91516"/>
                  </a:lnTo>
                  <a:lnTo>
                    <a:pt x="42672" y="93116"/>
                  </a:lnTo>
                  <a:lnTo>
                    <a:pt x="35102" y="91516"/>
                  </a:lnTo>
                  <a:lnTo>
                    <a:pt x="31102" y="88658"/>
                  </a:lnTo>
                  <a:lnTo>
                    <a:pt x="28778" y="86982"/>
                  </a:lnTo>
                  <a:lnTo>
                    <a:pt x="24472" y="79870"/>
                  </a:lnTo>
                  <a:lnTo>
                    <a:pt x="22860" y="70561"/>
                  </a:lnTo>
                  <a:lnTo>
                    <a:pt x="22860" y="70256"/>
                  </a:lnTo>
                  <a:lnTo>
                    <a:pt x="24434" y="61010"/>
                  </a:lnTo>
                  <a:lnTo>
                    <a:pt x="28702" y="53886"/>
                  </a:lnTo>
                  <a:lnTo>
                    <a:pt x="35001" y="49314"/>
                  </a:lnTo>
                  <a:lnTo>
                    <a:pt x="42672" y="47701"/>
                  </a:lnTo>
                  <a:lnTo>
                    <a:pt x="50355" y="49314"/>
                  </a:lnTo>
                  <a:lnTo>
                    <a:pt x="56705" y="53886"/>
                  </a:lnTo>
                  <a:lnTo>
                    <a:pt x="61036" y="61010"/>
                  </a:lnTo>
                  <a:lnTo>
                    <a:pt x="62636" y="70256"/>
                  </a:lnTo>
                  <a:lnTo>
                    <a:pt x="62636" y="30924"/>
                  </a:lnTo>
                  <a:lnTo>
                    <a:pt x="62458" y="30797"/>
                  </a:lnTo>
                  <a:lnTo>
                    <a:pt x="48615" y="28041"/>
                  </a:lnTo>
                  <a:lnTo>
                    <a:pt x="40347" y="29044"/>
                  </a:lnTo>
                  <a:lnTo>
                    <a:pt x="33489" y="31813"/>
                  </a:lnTo>
                  <a:lnTo>
                    <a:pt x="27825" y="36017"/>
                  </a:lnTo>
                  <a:lnTo>
                    <a:pt x="23164" y="41300"/>
                  </a:lnTo>
                  <a:lnTo>
                    <a:pt x="23164" y="29565"/>
                  </a:lnTo>
                  <a:lnTo>
                    <a:pt x="0" y="29565"/>
                  </a:lnTo>
                  <a:lnTo>
                    <a:pt x="0" y="135636"/>
                  </a:lnTo>
                  <a:lnTo>
                    <a:pt x="23164" y="135636"/>
                  </a:lnTo>
                  <a:lnTo>
                    <a:pt x="23164" y="100584"/>
                  </a:lnTo>
                  <a:lnTo>
                    <a:pt x="27711" y="105257"/>
                  </a:lnTo>
                  <a:lnTo>
                    <a:pt x="33312" y="109131"/>
                  </a:lnTo>
                  <a:lnTo>
                    <a:pt x="40195" y="111785"/>
                  </a:lnTo>
                  <a:lnTo>
                    <a:pt x="48615" y="112776"/>
                  </a:lnTo>
                  <a:lnTo>
                    <a:pt x="62585" y="110007"/>
                  </a:lnTo>
                  <a:lnTo>
                    <a:pt x="74460" y="101892"/>
                  </a:lnTo>
                  <a:lnTo>
                    <a:pt x="75272" y="100584"/>
                  </a:lnTo>
                  <a:lnTo>
                    <a:pt x="79933" y="93116"/>
                  </a:lnTo>
                  <a:lnTo>
                    <a:pt x="82702" y="88658"/>
                  </a:lnTo>
                  <a:lnTo>
                    <a:pt x="85801" y="70561"/>
                  </a:lnTo>
                  <a:lnTo>
                    <a:pt x="85801" y="70256"/>
                  </a:lnTo>
                  <a:close/>
                </a:path>
                <a:path w="732154" h="135889">
                  <a:moveTo>
                    <a:pt x="179070" y="72390"/>
                  </a:moveTo>
                  <a:lnTo>
                    <a:pt x="157010" y="31711"/>
                  </a:lnTo>
                  <a:lnTo>
                    <a:pt x="156514" y="31610"/>
                  </a:lnTo>
                  <a:lnTo>
                    <a:pt x="156514" y="64008"/>
                  </a:lnTo>
                  <a:lnTo>
                    <a:pt x="121615" y="64008"/>
                  </a:lnTo>
                  <a:lnTo>
                    <a:pt x="123342" y="54076"/>
                  </a:lnTo>
                  <a:lnTo>
                    <a:pt x="123444" y="53492"/>
                  </a:lnTo>
                  <a:lnTo>
                    <a:pt x="129692" y="46634"/>
                  </a:lnTo>
                  <a:lnTo>
                    <a:pt x="149047" y="46634"/>
                  </a:lnTo>
                  <a:lnTo>
                    <a:pt x="155143" y="53644"/>
                  </a:lnTo>
                  <a:lnTo>
                    <a:pt x="156514" y="64008"/>
                  </a:lnTo>
                  <a:lnTo>
                    <a:pt x="156514" y="31610"/>
                  </a:lnTo>
                  <a:lnTo>
                    <a:pt x="139293" y="28041"/>
                  </a:lnTo>
                  <a:lnTo>
                    <a:pt x="122948" y="31407"/>
                  </a:lnTo>
                  <a:lnTo>
                    <a:pt x="110185" y="40551"/>
                  </a:lnTo>
                  <a:lnTo>
                    <a:pt x="101866" y="54076"/>
                  </a:lnTo>
                  <a:lnTo>
                    <a:pt x="98907" y="70561"/>
                  </a:lnTo>
                  <a:lnTo>
                    <a:pt x="98907" y="70866"/>
                  </a:lnTo>
                  <a:lnTo>
                    <a:pt x="102120" y="87998"/>
                  </a:lnTo>
                  <a:lnTo>
                    <a:pt x="111036" y="101346"/>
                  </a:lnTo>
                  <a:lnTo>
                    <a:pt x="124561" y="109994"/>
                  </a:lnTo>
                  <a:lnTo>
                    <a:pt x="141579" y="113080"/>
                  </a:lnTo>
                  <a:lnTo>
                    <a:pt x="151955" y="112026"/>
                  </a:lnTo>
                  <a:lnTo>
                    <a:pt x="160947" y="109004"/>
                  </a:lnTo>
                  <a:lnTo>
                    <a:pt x="168605" y="104203"/>
                  </a:lnTo>
                  <a:lnTo>
                    <a:pt x="174955" y="97840"/>
                  </a:lnTo>
                  <a:lnTo>
                    <a:pt x="171157" y="94488"/>
                  </a:lnTo>
                  <a:lnTo>
                    <a:pt x="161696" y="86106"/>
                  </a:lnTo>
                  <a:lnTo>
                    <a:pt x="155295" y="92049"/>
                  </a:lnTo>
                  <a:lnTo>
                    <a:pt x="149656" y="94488"/>
                  </a:lnTo>
                  <a:lnTo>
                    <a:pt x="141884" y="94488"/>
                  </a:lnTo>
                  <a:lnTo>
                    <a:pt x="134708" y="93459"/>
                  </a:lnTo>
                  <a:lnTo>
                    <a:pt x="128866" y="90424"/>
                  </a:lnTo>
                  <a:lnTo>
                    <a:pt x="124536" y="85420"/>
                  </a:lnTo>
                  <a:lnTo>
                    <a:pt x="121920" y="78486"/>
                  </a:lnTo>
                  <a:lnTo>
                    <a:pt x="178752" y="78486"/>
                  </a:lnTo>
                  <a:lnTo>
                    <a:pt x="178917" y="76352"/>
                  </a:lnTo>
                  <a:lnTo>
                    <a:pt x="179070" y="74980"/>
                  </a:lnTo>
                  <a:lnTo>
                    <a:pt x="179070" y="72390"/>
                  </a:lnTo>
                  <a:close/>
                </a:path>
                <a:path w="732154" h="135889">
                  <a:moveTo>
                    <a:pt x="242468" y="29565"/>
                  </a:moveTo>
                  <a:lnTo>
                    <a:pt x="223266" y="29565"/>
                  </a:lnTo>
                  <a:lnTo>
                    <a:pt x="223266" y="8686"/>
                  </a:lnTo>
                  <a:lnTo>
                    <a:pt x="200101" y="8686"/>
                  </a:lnTo>
                  <a:lnTo>
                    <a:pt x="200101" y="29565"/>
                  </a:lnTo>
                  <a:lnTo>
                    <a:pt x="190347" y="29565"/>
                  </a:lnTo>
                  <a:lnTo>
                    <a:pt x="190347" y="49377"/>
                  </a:lnTo>
                  <a:lnTo>
                    <a:pt x="200101" y="49377"/>
                  </a:lnTo>
                  <a:lnTo>
                    <a:pt x="200101" y="88087"/>
                  </a:lnTo>
                  <a:lnTo>
                    <a:pt x="201815" y="99885"/>
                  </a:lnTo>
                  <a:lnTo>
                    <a:pt x="206667" y="107442"/>
                  </a:lnTo>
                  <a:lnTo>
                    <a:pt x="214172" y="111442"/>
                  </a:lnTo>
                  <a:lnTo>
                    <a:pt x="223875" y="112623"/>
                  </a:lnTo>
                  <a:lnTo>
                    <a:pt x="231648" y="112623"/>
                  </a:lnTo>
                  <a:lnTo>
                    <a:pt x="237274" y="110794"/>
                  </a:lnTo>
                  <a:lnTo>
                    <a:pt x="242163" y="107899"/>
                  </a:lnTo>
                  <a:lnTo>
                    <a:pt x="242163" y="89306"/>
                  </a:lnTo>
                  <a:lnTo>
                    <a:pt x="238810" y="91135"/>
                  </a:lnTo>
                  <a:lnTo>
                    <a:pt x="234988" y="92202"/>
                  </a:lnTo>
                  <a:lnTo>
                    <a:pt x="225552" y="92202"/>
                  </a:lnTo>
                  <a:lnTo>
                    <a:pt x="223266" y="89611"/>
                  </a:lnTo>
                  <a:lnTo>
                    <a:pt x="223266" y="49377"/>
                  </a:lnTo>
                  <a:lnTo>
                    <a:pt x="242468" y="49377"/>
                  </a:lnTo>
                  <a:lnTo>
                    <a:pt x="242468" y="29565"/>
                  </a:lnTo>
                  <a:close/>
                </a:path>
                <a:path w="732154" h="135889">
                  <a:moveTo>
                    <a:pt x="333438" y="72390"/>
                  </a:moveTo>
                  <a:lnTo>
                    <a:pt x="332244" y="64008"/>
                  </a:lnTo>
                  <a:lnTo>
                    <a:pt x="331063" y="55689"/>
                  </a:lnTo>
                  <a:lnTo>
                    <a:pt x="326415" y="46634"/>
                  </a:lnTo>
                  <a:lnTo>
                    <a:pt x="323786" y="41529"/>
                  </a:lnTo>
                  <a:lnTo>
                    <a:pt x="311391" y="31711"/>
                  </a:lnTo>
                  <a:lnTo>
                    <a:pt x="310883" y="31610"/>
                  </a:lnTo>
                  <a:lnTo>
                    <a:pt x="310883" y="64008"/>
                  </a:lnTo>
                  <a:lnTo>
                    <a:pt x="275996" y="64008"/>
                  </a:lnTo>
                  <a:lnTo>
                    <a:pt x="277710" y="54076"/>
                  </a:lnTo>
                  <a:lnTo>
                    <a:pt x="277825" y="53492"/>
                  </a:lnTo>
                  <a:lnTo>
                    <a:pt x="284060" y="46634"/>
                  </a:lnTo>
                  <a:lnTo>
                    <a:pt x="303428" y="46634"/>
                  </a:lnTo>
                  <a:lnTo>
                    <a:pt x="309511" y="53644"/>
                  </a:lnTo>
                  <a:lnTo>
                    <a:pt x="310883" y="64008"/>
                  </a:lnTo>
                  <a:lnTo>
                    <a:pt x="310883" y="31610"/>
                  </a:lnTo>
                  <a:lnTo>
                    <a:pt x="293662" y="28041"/>
                  </a:lnTo>
                  <a:lnTo>
                    <a:pt x="277329" y="31407"/>
                  </a:lnTo>
                  <a:lnTo>
                    <a:pt x="264553" y="40551"/>
                  </a:lnTo>
                  <a:lnTo>
                    <a:pt x="256247" y="54076"/>
                  </a:lnTo>
                  <a:lnTo>
                    <a:pt x="253276" y="70561"/>
                  </a:lnTo>
                  <a:lnTo>
                    <a:pt x="253276" y="70866"/>
                  </a:lnTo>
                  <a:lnTo>
                    <a:pt x="256501" y="87998"/>
                  </a:lnTo>
                  <a:lnTo>
                    <a:pt x="265417" y="101346"/>
                  </a:lnTo>
                  <a:lnTo>
                    <a:pt x="278930" y="109994"/>
                  </a:lnTo>
                  <a:lnTo>
                    <a:pt x="295948" y="113080"/>
                  </a:lnTo>
                  <a:lnTo>
                    <a:pt x="306336" y="112026"/>
                  </a:lnTo>
                  <a:lnTo>
                    <a:pt x="315328" y="109004"/>
                  </a:lnTo>
                  <a:lnTo>
                    <a:pt x="322973" y="104203"/>
                  </a:lnTo>
                  <a:lnTo>
                    <a:pt x="329323" y="97840"/>
                  </a:lnTo>
                  <a:lnTo>
                    <a:pt x="325539" y="94488"/>
                  </a:lnTo>
                  <a:lnTo>
                    <a:pt x="316064" y="86106"/>
                  </a:lnTo>
                  <a:lnTo>
                    <a:pt x="309664" y="92049"/>
                  </a:lnTo>
                  <a:lnTo>
                    <a:pt x="304025" y="94488"/>
                  </a:lnTo>
                  <a:lnTo>
                    <a:pt x="296252" y="94488"/>
                  </a:lnTo>
                  <a:lnTo>
                    <a:pt x="289090" y="93459"/>
                  </a:lnTo>
                  <a:lnTo>
                    <a:pt x="283248" y="90424"/>
                  </a:lnTo>
                  <a:lnTo>
                    <a:pt x="278917" y="85420"/>
                  </a:lnTo>
                  <a:lnTo>
                    <a:pt x="276288" y="78486"/>
                  </a:lnTo>
                  <a:lnTo>
                    <a:pt x="333133" y="78486"/>
                  </a:lnTo>
                  <a:lnTo>
                    <a:pt x="333286" y="76352"/>
                  </a:lnTo>
                  <a:lnTo>
                    <a:pt x="333438" y="74980"/>
                  </a:lnTo>
                  <a:lnTo>
                    <a:pt x="333438" y="72390"/>
                  </a:lnTo>
                  <a:close/>
                </a:path>
                <a:path w="732154" h="135889">
                  <a:moveTo>
                    <a:pt x="425488" y="58369"/>
                  </a:moveTo>
                  <a:lnTo>
                    <a:pt x="423621" y="45720"/>
                  </a:lnTo>
                  <a:lnTo>
                    <a:pt x="418198" y="36169"/>
                  </a:lnTo>
                  <a:lnTo>
                    <a:pt x="409486" y="30137"/>
                  </a:lnTo>
                  <a:lnTo>
                    <a:pt x="397751" y="28041"/>
                  </a:lnTo>
                  <a:lnTo>
                    <a:pt x="389813" y="29121"/>
                  </a:lnTo>
                  <a:lnTo>
                    <a:pt x="383387" y="32016"/>
                  </a:lnTo>
                  <a:lnTo>
                    <a:pt x="378167" y="36207"/>
                  </a:lnTo>
                  <a:lnTo>
                    <a:pt x="373824" y="41148"/>
                  </a:lnTo>
                  <a:lnTo>
                    <a:pt x="373824" y="29565"/>
                  </a:lnTo>
                  <a:lnTo>
                    <a:pt x="350659" y="29565"/>
                  </a:lnTo>
                  <a:lnTo>
                    <a:pt x="350659" y="111252"/>
                  </a:lnTo>
                  <a:lnTo>
                    <a:pt x="373824" y="111252"/>
                  </a:lnTo>
                  <a:lnTo>
                    <a:pt x="373824" y="54711"/>
                  </a:lnTo>
                  <a:lnTo>
                    <a:pt x="379463" y="49072"/>
                  </a:lnTo>
                  <a:lnTo>
                    <a:pt x="397141" y="49072"/>
                  </a:lnTo>
                  <a:lnTo>
                    <a:pt x="402323" y="54711"/>
                  </a:lnTo>
                  <a:lnTo>
                    <a:pt x="402323" y="111252"/>
                  </a:lnTo>
                  <a:lnTo>
                    <a:pt x="425488" y="111252"/>
                  </a:lnTo>
                  <a:lnTo>
                    <a:pt x="425488" y="58369"/>
                  </a:lnTo>
                  <a:close/>
                </a:path>
                <a:path w="732154" h="135889">
                  <a:moveTo>
                    <a:pt x="517537" y="98145"/>
                  </a:moveTo>
                  <a:lnTo>
                    <a:pt x="503974" y="84429"/>
                  </a:lnTo>
                  <a:lnTo>
                    <a:pt x="498335" y="89763"/>
                  </a:lnTo>
                  <a:lnTo>
                    <a:pt x="493001" y="93116"/>
                  </a:lnTo>
                  <a:lnTo>
                    <a:pt x="485228" y="93116"/>
                  </a:lnTo>
                  <a:lnTo>
                    <a:pt x="476656" y="91351"/>
                  </a:lnTo>
                  <a:lnTo>
                    <a:pt x="470128" y="86525"/>
                  </a:lnTo>
                  <a:lnTo>
                    <a:pt x="465963" y="79349"/>
                  </a:lnTo>
                  <a:lnTo>
                    <a:pt x="464502" y="70256"/>
                  </a:lnTo>
                  <a:lnTo>
                    <a:pt x="465975" y="61696"/>
                  </a:lnTo>
                  <a:lnTo>
                    <a:pt x="470065" y="54610"/>
                  </a:lnTo>
                  <a:lnTo>
                    <a:pt x="476338" y="49784"/>
                  </a:lnTo>
                  <a:lnTo>
                    <a:pt x="484314" y="48006"/>
                  </a:lnTo>
                  <a:lnTo>
                    <a:pt x="492544" y="48006"/>
                  </a:lnTo>
                  <a:lnTo>
                    <a:pt x="497725" y="51511"/>
                  </a:lnTo>
                  <a:lnTo>
                    <a:pt x="502907" y="56997"/>
                  </a:lnTo>
                  <a:lnTo>
                    <a:pt x="517080" y="41757"/>
                  </a:lnTo>
                  <a:lnTo>
                    <a:pt x="510933" y="36017"/>
                  </a:lnTo>
                  <a:lnTo>
                    <a:pt x="503694" y="31699"/>
                  </a:lnTo>
                  <a:lnTo>
                    <a:pt x="494982" y="28981"/>
                  </a:lnTo>
                  <a:lnTo>
                    <a:pt x="484466" y="28041"/>
                  </a:lnTo>
                  <a:lnTo>
                    <a:pt x="467233" y="31407"/>
                  </a:lnTo>
                  <a:lnTo>
                    <a:pt x="453682" y="40551"/>
                  </a:lnTo>
                  <a:lnTo>
                    <a:pt x="444817" y="54076"/>
                  </a:lnTo>
                  <a:lnTo>
                    <a:pt x="441642" y="70866"/>
                  </a:lnTo>
                  <a:lnTo>
                    <a:pt x="444842" y="87299"/>
                  </a:lnTo>
                  <a:lnTo>
                    <a:pt x="453707" y="100711"/>
                  </a:lnTo>
                  <a:lnTo>
                    <a:pt x="467169" y="109766"/>
                  </a:lnTo>
                  <a:lnTo>
                    <a:pt x="484162" y="113080"/>
                  </a:lnTo>
                  <a:lnTo>
                    <a:pt x="495147" y="111963"/>
                  </a:lnTo>
                  <a:lnTo>
                    <a:pt x="503999" y="108864"/>
                  </a:lnTo>
                  <a:lnTo>
                    <a:pt x="511276" y="104140"/>
                  </a:lnTo>
                  <a:lnTo>
                    <a:pt x="517537" y="98145"/>
                  </a:lnTo>
                  <a:close/>
                </a:path>
                <a:path w="732154" h="135889">
                  <a:moveTo>
                    <a:pt x="556856" y="29565"/>
                  </a:moveTo>
                  <a:lnTo>
                    <a:pt x="533692" y="29565"/>
                  </a:lnTo>
                  <a:lnTo>
                    <a:pt x="533692" y="111252"/>
                  </a:lnTo>
                  <a:lnTo>
                    <a:pt x="556856" y="111252"/>
                  </a:lnTo>
                  <a:lnTo>
                    <a:pt x="556856" y="29565"/>
                  </a:lnTo>
                  <a:close/>
                </a:path>
                <a:path w="732154" h="135889">
                  <a:moveTo>
                    <a:pt x="557466" y="0"/>
                  </a:moveTo>
                  <a:lnTo>
                    <a:pt x="533082" y="0"/>
                  </a:lnTo>
                  <a:lnTo>
                    <a:pt x="533082" y="20574"/>
                  </a:lnTo>
                  <a:lnTo>
                    <a:pt x="557466" y="20574"/>
                  </a:lnTo>
                  <a:lnTo>
                    <a:pt x="557466" y="0"/>
                  </a:lnTo>
                  <a:close/>
                </a:path>
                <a:path w="732154" h="135889">
                  <a:moveTo>
                    <a:pt x="654850" y="72390"/>
                  </a:moveTo>
                  <a:lnTo>
                    <a:pt x="653656" y="64008"/>
                  </a:lnTo>
                  <a:lnTo>
                    <a:pt x="652475" y="55689"/>
                  </a:lnTo>
                  <a:lnTo>
                    <a:pt x="647814" y="46634"/>
                  </a:lnTo>
                  <a:lnTo>
                    <a:pt x="645198" y="41529"/>
                  </a:lnTo>
                  <a:lnTo>
                    <a:pt x="632802" y="31711"/>
                  </a:lnTo>
                  <a:lnTo>
                    <a:pt x="632294" y="31610"/>
                  </a:lnTo>
                  <a:lnTo>
                    <a:pt x="632294" y="64008"/>
                  </a:lnTo>
                  <a:lnTo>
                    <a:pt x="597395" y="64008"/>
                  </a:lnTo>
                  <a:lnTo>
                    <a:pt x="599122" y="54076"/>
                  </a:lnTo>
                  <a:lnTo>
                    <a:pt x="599224" y="53492"/>
                  </a:lnTo>
                  <a:lnTo>
                    <a:pt x="605472" y="46634"/>
                  </a:lnTo>
                  <a:lnTo>
                    <a:pt x="624827" y="46634"/>
                  </a:lnTo>
                  <a:lnTo>
                    <a:pt x="630923" y="53644"/>
                  </a:lnTo>
                  <a:lnTo>
                    <a:pt x="632294" y="64008"/>
                  </a:lnTo>
                  <a:lnTo>
                    <a:pt x="632294" y="31610"/>
                  </a:lnTo>
                  <a:lnTo>
                    <a:pt x="615073" y="28041"/>
                  </a:lnTo>
                  <a:lnTo>
                    <a:pt x="598728" y="31407"/>
                  </a:lnTo>
                  <a:lnTo>
                    <a:pt x="585965" y="40551"/>
                  </a:lnTo>
                  <a:lnTo>
                    <a:pt x="577659" y="54076"/>
                  </a:lnTo>
                  <a:lnTo>
                    <a:pt x="574687" y="70561"/>
                  </a:lnTo>
                  <a:lnTo>
                    <a:pt x="574687" y="70866"/>
                  </a:lnTo>
                  <a:lnTo>
                    <a:pt x="577900" y="87998"/>
                  </a:lnTo>
                  <a:lnTo>
                    <a:pt x="586828" y="101346"/>
                  </a:lnTo>
                  <a:lnTo>
                    <a:pt x="600341" y="109994"/>
                  </a:lnTo>
                  <a:lnTo>
                    <a:pt x="617359" y="113080"/>
                  </a:lnTo>
                  <a:lnTo>
                    <a:pt x="627735" y="112026"/>
                  </a:lnTo>
                  <a:lnTo>
                    <a:pt x="636739" y="109004"/>
                  </a:lnTo>
                  <a:lnTo>
                    <a:pt x="644385" y="104203"/>
                  </a:lnTo>
                  <a:lnTo>
                    <a:pt x="650735" y="97840"/>
                  </a:lnTo>
                  <a:lnTo>
                    <a:pt x="646950" y="94488"/>
                  </a:lnTo>
                  <a:lnTo>
                    <a:pt x="637476" y="86106"/>
                  </a:lnTo>
                  <a:lnTo>
                    <a:pt x="631075" y="92049"/>
                  </a:lnTo>
                  <a:lnTo>
                    <a:pt x="625436" y="94488"/>
                  </a:lnTo>
                  <a:lnTo>
                    <a:pt x="617664" y="94488"/>
                  </a:lnTo>
                  <a:lnTo>
                    <a:pt x="610489" y="93459"/>
                  </a:lnTo>
                  <a:lnTo>
                    <a:pt x="604659" y="90424"/>
                  </a:lnTo>
                  <a:lnTo>
                    <a:pt x="600329" y="85420"/>
                  </a:lnTo>
                  <a:lnTo>
                    <a:pt x="597700" y="78486"/>
                  </a:lnTo>
                  <a:lnTo>
                    <a:pt x="654545" y="78486"/>
                  </a:lnTo>
                  <a:lnTo>
                    <a:pt x="654697" y="76352"/>
                  </a:lnTo>
                  <a:lnTo>
                    <a:pt x="654850" y="74980"/>
                  </a:lnTo>
                  <a:lnTo>
                    <a:pt x="654850" y="72390"/>
                  </a:lnTo>
                  <a:close/>
                </a:path>
                <a:path w="732154" h="135889">
                  <a:moveTo>
                    <a:pt x="731964" y="86410"/>
                  </a:moveTo>
                  <a:lnTo>
                    <a:pt x="698436" y="58826"/>
                  </a:lnTo>
                  <a:lnTo>
                    <a:pt x="690664" y="56692"/>
                  </a:lnTo>
                  <a:lnTo>
                    <a:pt x="690664" y="48615"/>
                  </a:lnTo>
                  <a:lnTo>
                    <a:pt x="693559" y="46177"/>
                  </a:lnTo>
                  <a:lnTo>
                    <a:pt x="705142" y="46177"/>
                  </a:lnTo>
                  <a:lnTo>
                    <a:pt x="713219" y="49072"/>
                  </a:lnTo>
                  <a:lnTo>
                    <a:pt x="721296" y="53797"/>
                  </a:lnTo>
                  <a:lnTo>
                    <a:pt x="730135" y="37795"/>
                  </a:lnTo>
                  <a:lnTo>
                    <a:pt x="723099" y="33807"/>
                  </a:lnTo>
                  <a:lnTo>
                    <a:pt x="715467" y="30835"/>
                  </a:lnTo>
                  <a:lnTo>
                    <a:pt x="707542" y="28981"/>
                  </a:lnTo>
                  <a:lnTo>
                    <a:pt x="699655" y="28346"/>
                  </a:lnTo>
                  <a:lnTo>
                    <a:pt x="688047" y="30060"/>
                  </a:lnTo>
                  <a:lnTo>
                    <a:pt x="678548" y="35064"/>
                  </a:lnTo>
                  <a:lnTo>
                    <a:pt x="672134" y="43192"/>
                  </a:lnTo>
                  <a:lnTo>
                    <a:pt x="669785" y="54559"/>
                  </a:lnTo>
                  <a:lnTo>
                    <a:pt x="671995" y="64604"/>
                  </a:lnTo>
                  <a:lnTo>
                    <a:pt x="711085" y="83515"/>
                  </a:lnTo>
                  <a:lnTo>
                    <a:pt x="711085" y="92506"/>
                  </a:lnTo>
                  <a:lnTo>
                    <a:pt x="708037" y="94945"/>
                  </a:lnTo>
                  <a:lnTo>
                    <a:pt x="701332" y="94945"/>
                  </a:lnTo>
                  <a:lnTo>
                    <a:pt x="695337" y="94322"/>
                  </a:lnTo>
                  <a:lnTo>
                    <a:pt x="688911" y="92468"/>
                  </a:lnTo>
                  <a:lnTo>
                    <a:pt x="682256" y="89408"/>
                  </a:lnTo>
                  <a:lnTo>
                    <a:pt x="675576" y="85191"/>
                  </a:lnTo>
                  <a:lnTo>
                    <a:pt x="665670" y="100431"/>
                  </a:lnTo>
                  <a:lnTo>
                    <a:pt x="674103" y="105956"/>
                  </a:lnTo>
                  <a:lnTo>
                    <a:pt x="682967" y="109804"/>
                  </a:lnTo>
                  <a:lnTo>
                    <a:pt x="691946" y="112039"/>
                  </a:lnTo>
                  <a:lnTo>
                    <a:pt x="700722" y="112776"/>
                  </a:lnTo>
                  <a:lnTo>
                    <a:pt x="713066" y="111201"/>
                  </a:lnTo>
                  <a:lnTo>
                    <a:pt x="722972" y="106387"/>
                  </a:lnTo>
                  <a:lnTo>
                    <a:pt x="729564" y="98183"/>
                  </a:lnTo>
                  <a:lnTo>
                    <a:pt x="731964" y="864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45">
              <a:extLst>
                <a:ext uri="{FF2B5EF4-FFF2-40B4-BE49-F238E27FC236}">
                  <a16:creationId xmlns:a16="http://schemas.microsoft.com/office/drawing/2014/main" id="{6D6D19B0-E6E5-779A-4423-6B10E20B3514}"/>
                </a:ext>
              </a:extLst>
            </p:cNvPr>
            <p:cNvSpPr/>
            <p:nvPr/>
          </p:nvSpPr>
          <p:spPr>
            <a:xfrm>
              <a:off x="182185" y="1058729"/>
              <a:ext cx="1191260" cy="167640"/>
            </a:xfrm>
            <a:custGeom>
              <a:avLst/>
              <a:gdLst/>
              <a:ahLst/>
              <a:cxnLst/>
              <a:rect l="l" t="t" r="r" b="b"/>
              <a:pathLst>
                <a:path w="1191260" h="167640">
                  <a:moveTo>
                    <a:pt x="627018" y="0"/>
                  </a:moveTo>
                  <a:lnTo>
                    <a:pt x="564049" y="0"/>
                  </a:lnTo>
                  <a:lnTo>
                    <a:pt x="501392" y="795"/>
                  </a:lnTo>
                  <a:lnTo>
                    <a:pt x="439674" y="2385"/>
                  </a:lnTo>
                  <a:lnTo>
                    <a:pt x="379519" y="4772"/>
                  </a:lnTo>
                  <a:lnTo>
                    <a:pt x="321555" y="7954"/>
                  </a:lnTo>
                  <a:lnTo>
                    <a:pt x="266405" y="11932"/>
                  </a:lnTo>
                  <a:lnTo>
                    <a:pt x="214697" y="16705"/>
                  </a:lnTo>
                  <a:lnTo>
                    <a:pt x="167056" y="22274"/>
                  </a:lnTo>
                  <a:lnTo>
                    <a:pt x="124107" y="28639"/>
                  </a:lnTo>
                  <a:lnTo>
                    <a:pt x="86477" y="35799"/>
                  </a:lnTo>
                  <a:lnTo>
                    <a:pt x="29674" y="52507"/>
                  </a:lnTo>
                  <a:lnTo>
                    <a:pt x="0" y="83536"/>
                  </a:lnTo>
                  <a:lnTo>
                    <a:pt x="1643" y="94678"/>
                  </a:lnTo>
                  <a:lnTo>
                    <a:pt x="54756" y="123330"/>
                  </a:lnTo>
                  <a:lnTo>
                    <a:pt x="124059" y="138452"/>
                  </a:lnTo>
                  <a:lnTo>
                    <a:pt x="167002" y="144819"/>
                  </a:lnTo>
                  <a:lnTo>
                    <a:pt x="214639" y="150391"/>
                  </a:lnTo>
                  <a:lnTo>
                    <a:pt x="266343" y="155166"/>
                  </a:lnTo>
                  <a:lnTo>
                    <a:pt x="321489" y="159146"/>
                  </a:lnTo>
                  <a:lnTo>
                    <a:pt x="379451" y="162330"/>
                  </a:lnTo>
                  <a:lnTo>
                    <a:pt x="439603" y="164718"/>
                  </a:lnTo>
                  <a:lnTo>
                    <a:pt x="501320" y="166310"/>
                  </a:lnTo>
                  <a:lnTo>
                    <a:pt x="563976" y="167106"/>
                  </a:lnTo>
                  <a:lnTo>
                    <a:pt x="626945" y="167107"/>
                  </a:lnTo>
                  <a:lnTo>
                    <a:pt x="689601" y="166312"/>
                  </a:lnTo>
                  <a:lnTo>
                    <a:pt x="751320" y="164720"/>
                  </a:lnTo>
                  <a:lnTo>
                    <a:pt x="811474" y="162334"/>
                  </a:lnTo>
                  <a:lnTo>
                    <a:pt x="869439" y="159151"/>
                  </a:lnTo>
                  <a:lnTo>
                    <a:pt x="924588" y="155173"/>
                  </a:lnTo>
                  <a:lnTo>
                    <a:pt x="976296" y="150398"/>
                  </a:lnTo>
                  <a:lnTo>
                    <a:pt x="1023937" y="144828"/>
                  </a:lnTo>
                  <a:lnTo>
                    <a:pt x="1066885" y="138463"/>
                  </a:lnTo>
                  <a:lnTo>
                    <a:pt x="1104516" y="131301"/>
                  </a:lnTo>
                  <a:lnTo>
                    <a:pt x="1161318" y="114591"/>
                  </a:lnTo>
                  <a:lnTo>
                    <a:pt x="1190992" y="83557"/>
                  </a:lnTo>
                  <a:lnTo>
                    <a:pt x="1189348" y="72417"/>
                  </a:lnTo>
                  <a:lnTo>
                    <a:pt x="1136236" y="43769"/>
                  </a:lnTo>
                  <a:lnTo>
                    <a:pt x="1066933" y="28650"/>
                  </a:lnTo>
                  <a:lnTo>
                    <a:pt x="1023990" y="22283"/>
                  </a:lnTo>
                  <a:lnTo>
                    <a:pt x="976354" y="16713"/>
                  </a:lnTo>
                  <a:lnTo>
                    <a:pt x="924650" y="11938"/>
                  </a:lnTo>
                  <a:lnTo>
                    <a:pt x="869504" y="7959"/>
                  </a:lnTo>
                  <a:lnTo>
                    <a:pt x="811542" y="4776"/>
                  </a:lnTo>
                  <a:lnTo>
                    <a:pt x="751390" y="2388"/>
                  </a:lnTo>
                  <a:lnTo>
                    <a:pt x="689673" y="796"/>
                  </a:lnTo>
                  <a:lnTo>
                    <a:pt x="627018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46">
              <a:extLst>
                <a:ext uri="{FF2B5EF4-FFF2-40B4-BE49-F238E27FC236}">
                  <a16:creationId xmlns:a16="http://schemas.microsoft.com/office/drawing/2014/main" id="{0235644E-0A17-B224-2123-CB370055D1EB}"/>
                </a:ext>
              </a:extLst>
            </p:cNvPr>
            <p:cNvSpPr/>
            <p:nvPr/>
          </p:nvSpPr>
          <p:spPr>
            <a:xfrm>
              <a:off x="300075" y="803601"/>
              <a:ext cx="341630" cy="236854"/>
            </a:xfrm>
            <a:custGeom>
              <a:avLst/>
              <a:gdLst/>
              <a:ahLst/>
              <a:cxnLst/>
              <a:rect l="l" t="t" r="r" b="b"/>
              <a:pathLst>
                <a:path w="341630" h="236855">
                  <a:moveTo>
                    <a:pt x="319786" y="223901"/>
                  </a:moveTo>
                  <a:lnTo>
                    <a:pt x="317893" y="175539"/>
                  </a:lnTo>
                  <a:lnTo>
                    <a:pt x="0" y="187921"/>
                  </a:lnTo>
                  <a:lnTo>
                    <a:pt x="1879" y="236283"/>
                  </a:lnTo>
                  <a:lnTo>
                    <a:pt x="319786" y="223901"/>
                  </a:lnTo>
                  <a:close/>
                </a:path>
                <a:path w="341630" h="236855">
                  <a:moveTo>
                    <a:pt x="341185" y="48361"/>
                  </a:moveTo>
                  <a:lnTo>
                    <a:pt x="339305" y="0"/>
                  </a:lnTo>
                  <a:lnTo>
                    <a:pt x="21412" y="12382"/>
                  </a:lnTo>
                  <a:lnTo>
                    <a:pt x="23291" y="60744"/>
                  </a:lnTo>
                  <a:lnTo>
                    <a:pt x="341185" y="48361"/>
                  </a:lnTo>
                  <a:close/>
                </a:path>
              </a:pathLst>
            </a:custGeom>
            <a:solidFill>
              <a:srgbClr val="7C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1373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7F8493E7-6140-652F-DE67-C9149352A67F}"/>
              </a:ext>
            </a:extLst>
          </p:cNvPr>
          <p:cNvGrpSpPr/>
          <p:nvPr/>
        </p:nvGrpSpPr>
        <p:grpSpPr>
          <a:xfrm>
            <a:off x="323385" y="167268"/>
            <a:ext cx="5772615" cy="6191111"/>
            <a:chOff x="182185" y="784813"/>
            <a:chExt cx="6906895" cy="930338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D3C691AC-C392-4EF4-DE0C-2282B4149E3E}"/>
                </a:ext>
              </a:extLst>
            </p:cNvPr>
            <p:cNvSpPr/>
            <p:nvPr/>
          </p:nvSpPr>
          <p:spPr>
            <a:xfrm>
              <a:off x="490089" y="803862"/>
              <a:ext cx="6579870" cy="9265285"/>
            </a:xfrm>
            <a:custGeom>
              <a:avLst/>
              <a:gdLst/>
              <a:ahLst/>
              <a:cxnLst/>
              <a:rect l="l" t="t" r="r" b="b"/>
              <a:pathLst>
                <a:path w="6579870" h="9265285">
                  <a:moveTo>
                    <a:pt x="6323501" y="0"/>
                  </a:moveTo>
                  <a:lnTo>
                    <a:pt x="256312" y="0"/>
                  </a:lnTo>
                  <a:lnTo>
                    <a:pt x="210395" y="4148"/>
                  </a:lnTo>
                  <a:lnTo>
                    <a:pt x="167114" y="16102"/>
                  </a:lnTo>
                  <a:lnTo>
                    <a:pt x="127208" y="35124"/>
                  </a:lnTo>
                  <a:lnTo>
                    <a:pt x="91416" y="60474"/>
                  </a:lnTo>
                  <a:lnTo>
                    <a:pt x="60475" y="91414"/>
                  </a:lnTo>
                  <a:lnTo>
                    <a:pt x="35125" y="127206"/>
                  </a:lnTo>
                  <a:lnTo>
                    <a:pt x="16103" y="167112"/>
                  </a:lnTo>
                  <a:lnTo>
                    <a:pt x="4148" y="210394"/>
                  </a:lnTo>
                  <a:lnTo>
                    <a:pt x="0" y="256312"/>
                  </a:lnTo>
                  <a:lnTo>
                    <a:pt x="0" y="9008916"/>
                  </a:lnTo>
                  <a:lnTo>
                    <a:pt x="4148" y="9054834"/>
                  </a:lnTo>
                  <a:lnTo>
                    <a:pt x="16103" y="9098116"/>
                  </a:lnTo>
                  <a:lnTo>
                    <a:pt x="35125" y="9138022"/>
                  </a:lnTo>
                  <a:lnTo>
                    <a:pt x="60475" y="9173814"/>
                  </a:lnTo>
                  <a:lnTo>
                    <a:pt x="91416" y="9204754"/>
                  </a:lnTo>
                  <a:lnTo>
                    <a:pt x="127208" y="9230104"/>
                  </a:lnTo>
                  <a:lnTo>
                    <a:pt x="167114" y="9249126"/>
                  </a:lnTo>
                  <a:lnTo>
                    <a:pt x="210395" y="9261080"/>
                  </a:lnTo>
                  <a:lnTo>
                    <a:pt x="256312" y="9265229"/>
                  </a:lnTo>
                  <a:lnTo>
                    <a:pt x="6323501" y="9265229"/>
                  </a:lnTo>
                  <a:lnTo>
                    <a:pt x="6369420" y="9261080"/>
                  </a:lnTo>
                  <a:lnTo>
                    <a:pt x="6412701" y="9249126"/>
                  </a:lnTo>
                  <a:lnTo>
                    <a:pt x="6452608" y="9230104"/>
                  </a:lnTo>
                  <a:lnTo>
                    <a:pt x="6488401" y="9204754"/>
                  </a:lnTo>
                  <a:lnTo>
                    <a:pt x="6519342" y="9173814"/>
                  </a:lnTo>
                  <a:lnTo>
                    <a:pt x="6544692" y="9138022"/>
                  </a:lnTo>
                  <a:lnTo>
                    <a:pt x="6563714" y="9098116"/>
                  </a:lnTo>
                  <a:lnTo>
                    <a:pt x="6575668" y="9054834"/>
                  </a:lnTo>
                  <a:lnTo>
                    <a:pt x="6579817" y="9008916"/>
                  </a:lnTo>
                  <a:lnTo>
                    <a:pt x="6579817" y="256312"/>
                  </a:lnTo>
                  <a:lnTo>
                    <a:pt x="6575668" y="210394"/>
                  </a:lnTo>
                  <a:lnTo>
                    <a:pt x="6563714" y="167112"/>
                  </a:lnTo>
                  <a:lnTo>
                    <a:pt x="6544692" y="127206"/>
                  </a:lnTo>
                  <a:lnTo>
                    <a:pt x="6519342" y="91414"/>
                  </a:lnTo>
                  <a:lnTo>
                    <a:pt x="6488401" y="60474"/>
                  </a:lnTo>
                  <a:lnTo>
                    <a:pt x="6452608" y="35124"/>
                  </a:lnTo>
                  <a:lnTo>
                    <a:pt x="6412701" y="16102"/>
                  </a:lnTo>
                  <a:lnTo>
                    <a:pt x="6369420" y="4148"/>
                  </a:lnTo>
                  <a:lnTo>
                    <a:pt x="632350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A7976F0B-92F9-FC6D-8995-C72CB1345ADE}"/>
                </a:ext>
              </a:extLst>
            </p:cNvPr>
            <p:cNvSpPr/>
            <p:nvPr/>
          </p:nvSpPr>
          <p:spPr>
            <a:xfrm>
              <a:off x="490089" y="803862"/>
              <a:ext cx="6579870" cy="9265285"/>
            </a:xfrm>
            <a:custGeom>
              <a:avLst/>
              <a:gdLst/>
              <a:ahLst/>
              <a:cxnLst/>
              <a:rect l="l" t="t" r="r" b="b"/>
              <a:pathLst>
                <a:path w="6579870" h="9265285">
                  <a:moveTo>
                    <a:pt x="256312" y="0"/>
                  </a:moveTo>
                  <a:lnTo>
                    <a:pt x="6323501" y="0"/>
                  </a:lnTo>
                  <a:lnTo>
                    <a:pt x="6369420" y="4148"/>
                  </a:lnTo>
                  <a:lnTo>
                    <a:pt x="6412701" y="16102"/>
                  </a:lnTo>
                  <a:lnTo>
                    <a:pt x="6452608" y="35124"/>
                  </a:lnTo>
                  <a:lnTo>
                    <a:pt x="6488401" y="60474"/>
                  </a:lnTo>
                  <a:lnTo>
                    <a:pt x="6519342" y="91414"/>
                  </a:lnTo>
                  <a:lnTo>
                    <a:pt x="6544692" y="127206"/>
                  </a:lnTo>
                  <a:lnTo>
                    <a:pt x="6563714" y="167112"/>
                  </a:lnTo>
                  <a:lnTo>
                    <a:pt x="6575668" y="210394"/>
                  </a:lnTo>
                  <a:lnTo>
                    <a:pt x="6579817" y="256312"/>
                  </a:lnTo>
                  <a:lnTo>
                    <a:pt x="6579817" y="9008916"/>
                  </a:lnTo>
                  <a:lnTo>
                    <a:pt x="6575668" y="9054834"/>
                  </a:lnTo>
                  <a:lnTo>
                    <a:pt x="6563714" y="9098116"/>
                  </a:lnTo>
                  <a:lnTo>
                    <a:pt x="6544692" y="9138022"/>
                  </a:lnTo>
                  <a:lnTo>
                    <a:pt x="6519342" y="9173814"/>
                  </a:lnTo>
                  <a:lnTo>
                    <a:pt x="6488401" y="9204754"/>
                  </a:lnTo>
                  <a:lnTo>
                    <a:pt x="6452608" y="9230104"/>
                  </a:lnTo>
                  <a:lnTo>
                    <a:pt x="6412701" y="9249126"/>
                  </a:lnTo>
                  <a:lnTo>
                    <a:pt x="6369420" y="9261080"/>
                  </a:lnTo>
                  <a:lnTo>
                    <a:pt x="6323501" y="9265229"/>
                  </a:lnTo>
                  <a:lnTo>
                    <a:pt x="256312" y="9265229"/>
                  </a:lnTo>
                  <a:lnTo>
                    <a:pt x="210395" y="9261080"/>
                  </a:lnTo>
                  <a:lnTo>
                    <a:pt x="167114" y="9249126"/>
                  </a:lnTo>
                  <a:lnTo>
                    <a:pt x="127208" y="9230104"/>
                  </a:lnTo>
                  <a:lnTo>
                    <a:pt x="91416" y="9204754"/>
                  </a:lnTo>
                  <a:lnTo>
                    <a:pt x="60475" y="9173814"/>
                  </a:lnTo>
                  <a:lnTo>
                    <a:pt x="35125" y="9138022"/>
                  </a:lnTo>
                  <a:lnTo>
                    <a:pt x="16103" y="9098116"/>
                  </a:lnTo>
                  <a:lnTo>
                    <a:pt x="4148" y="9054834"/>
                  </a:lnTo>
                  <a:lnTo>
                    <a:pt x="0" y="9008916"/>
                  </a:lnTo>
                  <a:lnTo>
                    <a:pt x="0" y="256312"/>
                  </a:lnTo>
                  <a:lnTo>
                    <a:pt x="4148" y="210394"/>
                  </a:lnTo>
                  <a:lnTo>
                    <a:pt x="16103" y="167112"/>
                  </a:lnTo>
                  <a:lnTo>
                    <a:pt x="35125" y="127206"/>
                  </a:lnTo>
                  <a:lnTo>
                    <a:pt x="60475" y="91414"/>
                  </a:lnTo>
                  <a:lnTo>
                    <a:pt x="91416" y="60474"/>
                  </a:lnTo>
                  <a:lnTo>
                    <a:pt x="127208" y="35124"/>
                  </a:lnTo>
                  <a:lnTo>
                    <a:pt x="167114" y="16102"/>
                  </a:lnTo>
                  <a:lnTo>
                    <a:pt x="210395" y="4148"/>
                  </a:lnTo>
                  <a:lnTo>
                    <a:pt x="256312" y="0"/>
                  </a:lnTo>
                  <a:close/>
                </a:path>
              </a:pathLst>
            </a:custGeom>
            <a:ln w="38098">
              <a:solidFill>
                <a:srgbClr val="6E6295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02DA0ED6-AD69-BF90-F8A9-E1943B2EC893}"/>
                </a:ext>
              </a:extLst>
            </p:cNvPr>
            <p:cNvSpPr/>
            <p:nvPr/>
          </p:nvSpPr>
          <p:spPr>
            <a:xfrm>
              <a:off x="490089" y="1217332"/>
              <a:ext cx="5434965" cy="381635"/>
            </a:xfrm>
            <a:custGeom>
              <a:avLst/>
              <a:gdLst/>
              <a:ahLst/>
              <a:cxnLst/>
              <a:rect l="l" t="t" r="r" b="b"/>
              <a:pathLst>
                <a:path w="5434965" h="381634">
                  <a:moveTo>
                    <a:pt x="5347181" y="0"/>
                  </a:moveTo>
                  <a:lnTo>
                    <a:pt x="0" y="0"/>
                  </a:lnTo>
                  <a:lnTo>
                    <a:pt x="0" y="381452"/>
                  </a:lnTo>
                  <a:lnTo>
                    <a:pt x="5347181" y="381452"/>
                  </a:lnTo>
                  <a:lnTo>
                    <a:pt x="5381112" y="374557"/>
                  </a:lnTo>
                  <a:lnTo>
                    <a:pt x="5408898" y="355783"/>
                  </a:lnTo>
                  <a:lnTo>
                    <a:pt x="5427672" y="327997"/>
                  </a:lnTo>
                  <a:lnTo>
                    <a:pt x="5434567" y="294065"/>
                  </a:lnTo>
                  <a:lnTo>
                    <a:pt x="5434567" y="87386"/>
                  </a:lnTo>
                  <a:lnTo>
                    <a:pt x="5427672" y="53455"/>
                  </a:lnTo>
                  <a:lnTo>
                    <a:pt x="5408898" y="25669"/>
                  </a:lnTo>
                  <a:lnTo>
                    <a:pt x="5381112" y="6895"/>
                  </a:lnTo>
                  <a:lnTo>
                    <a:pt x="5347181" y="0"/>
                  </a:lnTo>
                  <a:close/>
                </a:path>
              </a:pathLst>
            </a:custGeom>
            <a:solidFill>
              <a:srgbClr val="CFF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70F6DE01-5A66-A524-8B03-064056D89BC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093" y="1343290"/>
              <a:ext cx="251459" cy="135637"/>
            </a:xfrm>
            <a:prstGeom prst="rect">
              <a:avLst/>
            </a:prstGeom>
          </p:spPr>
        </p:pic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DD8D0057-7BEF-A2B3-05C8-E6A593E5213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7508" y="1372625"/>
              <a:ext cx="155830" cy="104015"/>
            </a:xfrm>
            <a:prstGeom prst="rect">
              <a:avLst/>
            </a:prstGeom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B25E9DD5-8189-F7BC-E9B7-0AB3928DA23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2390" y="1373389"/>
              <a:ext cx="93916" cy="105156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E8E973ED-EEDF-502D-886C-1A5C422D202E}"/>
                </a:ext>
              </a:extLst>
            </p:cNvPr>
            <p:cNvSpPr/>
            <p:nvPr/>
          </p:nvSpPr>
          <p:spPr>
            <a:xfrm>
              <a:off x="1241831" y="133758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5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5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6BD9EADB-DE76-693E-163D-8F0E1F69AB4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8793" y="1372625"/>
              <a:ext cx="93539" cy="104015"/>
            </a:xfrm>
            <a:prstGeom prst="rect">
              <a:avLst/>
            </a:prstGeom>
          </p:spPr>
        </p:pic>
        <p:pic>
          <p:nvPicPr>
            <p:cNvPr id="11" name="object 11">
              <a:extLst>
                <a:ext uri="{FF2B5EF4-FFF2-40B4-BE49-F238E27FC236}">
                  <a16:creationId xmlns:a16="http://schemas.microsoft.com/office/drawing/2014/main" id="{83AF74A5-2C6D-0768-29FA-D1772C10ADF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7576" y="1342338"/>
              <a:ext cx="115826" cy="134302"/>
            </a:xfrm>
            <a:prstGeom prst="rect">
              <a:avLst/>
            </a:prstGeom>
          </p:spPr>
        </p:pic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EE3BDEC2-0402-5A0F-CDDD-56CB0D3AF9D8}"/>
                </a:ext>
              </a:extLst>
            </p:cNvPr>
            <p:cNvSpPr/>
            <p:nvPr/>
          </p:nvSpPr>
          <p:spPr>
            <a:xfrm>
              <a:off x="1605686" y="1374530"/>
              <a:ext cx="31115" cy="102235"/>
            </a:xfrm>
            <a:custGeom>
              <a:avLst/>
              <a:gdLst/>
              <a:ahLst/>
              <a:cxnLst/>
              <a:rect l="l" t="t" r="r" b="b"/>
              <a:pathLst>
                <a:path w="31114" h="102234">
                  <a:moveTo>
                    <a:pt x="30861" y="71640"/>
                  </a:moveTo>
                  <a:lnTo>
                    <a:pt x="0" y="71640"/>
                  </a:lnTo>
                  <a:lnTo>
                    <a:pt x="0" y="102120"/>
                  </a:lnTo>
                  <a:lnTo>
                    <a:pt x="30861" y="102120"/>
                  </a:lnTo>
                  <a:lnTo>
                    <a:pt x="30861" y="71640"/>
                  </a:lnTo>
                  <a:close/>
                </a:path>
                <a:path w="31114" h="102234">
                  <a:moveTo>
                    <a:pt x="30861" y="0"/>
                  </a:moveTo>
                  <a:lnTo>
                    <a:pt x="0" y="0"/>
                  </a:lnTo>
                  <a:lnTo>
                    <a:pt x="0" y="30492"/>
                  </a:lnTo>
                  <a:lnTo>
                    <a:pt x="30861" y="30492"/>
                  </a:lnTo>
                  <a:lnTo>
                    <a:pt x="30861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>
              <a:extLst>
                <a:ext uri="{FF2B5EF4-FFF2-40B4-BE49-F238E27FC236}">
                  <a16:creationId xmlns:a16="http://schemas.microsoft.com/office/drawing/2014/main" id="{B1D50D6E-9101-F3CB-0FA9-81D3AA6AE16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22466" y="1343530"/>
              <a:ext cx="202694" cy="135014"/>
            </a:xfrm>
            <a:prstGeom prst="rect">
              <a:avLst/>
            </a:prstGeom>
          </p:spPr>
        </p:pic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3E3F0030-A64B-295C-1854-F7EC196B38C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50116" y="1372625"/>
              <a:ext cx="93538" cy="104015"/>
            </a:xfrm>
            <a:prstGeom prst="rect">
              <a:avLst/>
            </a:prstGeom>
          </p:spPr>
        </p:pic>
        <p:pic>
          <p:nvPicPr>
            <p:cNvPr id="15" name="object 15">
              <a:extLst>
                <a:ext uri="{FF2B5EF4-FFF2-40B4-BE49-F238E27FC236}">
                  <a16:creationId xmlns:a16="http://schemas.microsoft.com/office/drawing/2014/main" id="{0ADA7695-5D64-E347-0E99-B7B17F7CE48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64224" y="1372625"/>
              <a:ext cx="107255" cy="134877"/>
            </a:xfrm>
            <a:prstGeom prst="rect">
              <a:avLst/>
            </a:prstGeom>
          </p:spPr>
        </p:pic>
        <p:pic>
          <p:nvPicPr>
            <p:cNvPr id="16" name="object 16">
              <a:extLst>
                <a:ext uri="{FF2B5EF4-FFF2-40B4-BE49-F238E27FC236}">
                  <a16:creationId xmlns:a16="http://schemas.microsoft.com/office/drawing/2014/main" id="{8DAC708F-5989-6503-6CEB-25E6B141106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96626" y="1374530"/>
              <a:ext cx="93535" cy="104014"/>
            </a:xfrm>
            <a:prstGeom prst="rect">
              <a:avLst/>
            </a:prstGeom>
          </p:spPr>
        </p:pic>
        <p:pic>
          <p:nvPicPr>
            <p:cNvPr id="17" name="object 17">
              <a:extLst>
                <a:ext uri="{FF2B5EF4-FFF2-40B4-BE49-F238E27FC236}">
                  <a16:creationId xmlns:a16="http://schemas.microsoft.com/office/drawing/2014/main" id="{1642627A-FDAA-A5D1-6673-094E631195A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9972" y="1373389"/>
              <a:ext cx="93916" cy="105156"/>
            </a:xfrm>
            <a:prstGeom prst="rect">
              <a:avLst/>
            </a:prstGeom>
          </p:spPr>
        </p:pic>
        <p:pic>
          <p:nvPicPr>
            <p:cNvPr id="18" name="object 18">
              <a:extLst>
                <a:ext uri="{FF2B5EF4-FFF2-40B4-BE49-F238E27FC236}">
                  <a16:creationId xmlns:a16="http://schemas.microsoft.com/office/drawing/2014/main" id="{DE14A7E8-E8EF-2A88-BB5A-ACC775A5A53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24272" y="1372625"/>
              <a:ext cx="107255" cy="134877"/>
            </a:xfrm>
            <a:prstGeom prst="rect">
              <a:avLst/>
            </a:prstGeom>
          </p:spPr>
        </p:pic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id="{9C110073-473E-169C-D5B4-1BB77E4A3DAE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52482" y="1372625"/>
              <a:ext cx="100202" cy="106301"/>
            </a:xfrm>
            <a:prstGeom prst="rect">
              <a:avLst/>
            </a:prstGeom>
          </p:spPr>
        </p:pic>
        <p:pic>
          <p:nvPicPr>
            <p:cNvPr id="20" name="object 20">
              <a:extLst>
                <a:ext uri="{FF2B5EF4-FFF2-40B4-BE49-F238E27FC236}">
                  <a16:creationId xmlns:a16="http://schemas.microsoft.com/office/drawing/2014/main" id="{0581323E-A25B-C54B-E99D-56EFEC8AD2B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25264" y="1373389"/>
              <a:ext cx="93916" cy="105156"/>
            </a:xfrm>
            <a:prstGeom prst="rect">
              <a:avLst/>
            </a:prstGeom>
          </p:spPr>
        </p:pic>
        <p:pic>
          <p:nvPicPr>
            <p:cNvPr id="21" name="object 21">
              <a:extLst>
                <a:ext uri="{FF2B5EF4-FFF2-40B4-BE49-F238E27FC236}">
                  <a16:creationId xmlns:a16="http://schemas.microsoft.com/office/drawing/2014/main" id="{D60DDD24-C8EA-1256-FBD2-4A04A4DFE90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44136" y="1372625"/>
              <a:ext cx="93538" cy="104015"/>
            </a:xfrm>
            <a:prstGeom prst="rect">
              <a:avLst/>
            </a:prstGeom>
          </p:spPr>
        </p:pic>
        <p:pic>
          <p:nvPicPr>
            <p:cNvPr id="22" name="object 22">
              <a:extLst>
                <a:ext uri="{FF2B5EF4-FFF2-40B4-BE49-F238E27FC236}">
                  <a16:creationId xmlns:a16="http://schemas.microsoft.com/office/drawing/2014/main" id="{6E810582-955E-62F1-65EF-9FDC9C1B22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58246" y="1337576"/>
              <a:ext cx="107254" cy="140968"/>
            </a:xfrm>
            <a:prstGeom prst="rect">
              <a:avLst/>
            </a:prstGeom>
          </p:spPr>
        </p:pic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5C6EEDDC-6F23-AE6D-E211-67444289C631}"/>
                </a:ext>
              </a:extLst>
            </p:cNvPr>
            <p:cNvSpPr/>
            <p:nvPr/>
          </p:nvSpPr>
          <p:spPr>
            <a:xfrm>
              <a:off x="3151593" y="1337586"/>
              <a:ext cx="146050" cy="139700"/>
            </a:xfrm>
            <a:custGeom>
              <a:avLst/>
              <a:gdLst/>
              <a:ahLst/>
              <a:cxnLst/>
              <a:rect l="l" t="t" r="r" b="b"/>
              <a:pathLst>
                <a:path w="146050" h="139700">
                  <a:moveTo>
                    <a:pt x="95821" y="112623"/>
                  </a:moveTo>
                  <a:lnTo>
                    <a:pt x="29337" y="112623"/>
                  </a:lnTo>
                  <a:lnTo>
                    <a:pt x="29337" y="5943"/>
                  </a:lnTo>
                  <a:lnTo>
                    <a:pt x="0" y="5943"/>
                  </a:lnTo>
                  <a:lnTo>
                    <a:pt x="0" y="112623"/>
                  </a:lnTo>
                  <a:lnTo>
                    <a:pt x="0" y="139293"/>
                  </a:lnTo>
                  <a:lnTo>
                    <a:pt x="95821" y="139293"/>
                  </a:lnTo>
                  <a:lnTo>
                    <a:pt x="95821" y="112623"/>
                  </a:lnTo>
                  <a:close/>
                </a:path>
                <a:path w="146050" h="139700">
                  <a:moveTo>
                    <a:pt x="145173" y="36944"/>
                  </a:moveTo>
                  <a:lnTo>
                    <a:pt x="116217" y="36944"/>
                  </a:lnTo>
                  <a:lnTo>
                    <a:pt x="116217" y="139065"/>
                  </a:lnTo>
                  <a:lnTo>
                    <a:pt x="145173" y="139065"/>
                  </a:lnTo>
                  <a:lnTo>
                    <a:pt x="145173" y="36944"/>
                  </a:lnTo>
                  <a:close/>
                </a:path>
                <a:path w="146050" h="139700">
                  <a:moveTo>
                    <a:pt x="145935" y="0"/>
                  </a:moveTo>
                  <a:lnTo>
                    <a:pt x="115455" y="0"/>
                  </a:lnTo>
                  <a:lnTo>
                    <a:pt x="115455" y="25704"/>
                  </a:lnTo>
                  <a:lnTo>
                    <a:pt x="145935" y="25704"/>
                  </a:lnTo>
                  <a:lnTo>
                    <a:pt x="14593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>
              <a:extLst>
                <a:ext uri="{FF2B5EF4-FFF2-40B4-BE49-F238E27FC236}">
                  <a16:creationId xmlns:a16="http://schemas.microsoft.com/office/drawing/2014/main" id="{A8BDACDB-9B83-191F-718C-AE51FFAAC0B2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16583" y="1348433"/>
              <a:ext cx="178879" cy="130493"/>
            </a:xfrm>
            <a:prstGeom prst="rect">
              <a:avLst/>
            </a:prstGeom>
          </p:spPr>
        </p:pic>
        <p:pic>
          <p:nvPicPr>
            <p:cNvPr id="25" name="object 25">
              <a:extLst>
                <a:ext uri="{FF2B5EF4-FFF2-40B4-BE49-F238E27FC236}">
                  <a16:creationId xmlns:a16="http://schemas.microsoft.com/office/drawing/2014/main" id="{556813CC-95C7-04B5-43EE-C19E751205D2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16987" y="1372625"/>
              <a:ext cx="162687" cy="105919"/>
            </a:xfrm>
            <a:prstGeom prst="rect">
              <a:avLst/>
            </a:prstGeom>
          </p:spPr>
        </p:pic>
        <p:pic>
          <p:nvPicPr>
            <p:cNvPr id="26" name="object 26">
              <a:extLst>
                <a:ext uri="{FF2B5EF4-FFF2-40B4-BE49-F238E27FC236}">
                  <a16:creationId xmlns:a16="http://schemas.microsoft.com/office/drawing/2014/main" id="{BAA896CD-7784-27DD-CB63-5097B398A07E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99680" y="1372625"/>
              <a:ext cx="209930" cy="135064"/>
            </a:xfrm>
            <a:prstGeom prst="rect">
              <a:avLst/>
            </a:prstGeom>
          </p:spPr>
        </p:pic>
        <p:pic>
          <p:nvPicPr>
            <p:cNvPr id="27" name="object 27">
              <a:extLst>
                <a:ext uri="{FF2B5EF4-FFF2-40B4-BE49-F238E27FC236}">
                  <a16:creationId xmlns:a16="http://schemas.microsoft.com/office/drawing/2014/main" id="{2D8D172F-A582-4454-39F4-F40226965250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86953" y="1343290"/>
              <a:ext cx="461775" cy="135637"/>
            </a:xfrm>
            <a:prstGeom prst="rect">
              <a:avLst/>
            </a:prstGeom>
          </p:spPr>
        </p:pic>
        <p:sp>
          <p:nvSpPr>
            <p:cNvPr id="28" name="object 28">
              <a:extLst>
                <a:ext uri="{FF2B5EF4-FFF2-40B4-BE49-F238E27FC236}">
                  <a16:creationId xmlns:a16="http://schemas.microsoft.com/office/drawing/2014/main" id="{4E98F270-CCE5-E307-78B5-E36C8FA85915}"/>
                </a:ext>
              </a:extLst>
            </p:cNvPr>
            <p:cNvSpPr/>
            <p:nvPr/>
          </p:nvSpPr>
          <p:spPr>
            <a:xfrm>
              <a:off x="4471588" y="1337576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5">
                  <a:moveTo>
                    <a:pt x="28954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4" y="139065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>
              <a:extLst>
                <a:ext uri="{FF2B5EF4-FFF2-40B4-BE49-F238E27FC236}">
                  <a16:creationId xmlns:a16="http://schemas.microsoft.com/office/drawing/2014/main" id="{1C57D935-4991-3EDB-9FBB-73164DFC885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22834" y="1372625"/>
              <a:ext cx="110487" cy="106301"/>
            </a:xfrm>
            <a:prstGeom prst="rect">
              <a:avLst/>
            </a:prstGeom>
          </p:spPr>
        </p:pic>
        <p:pic>
          <p:nvPicPr>
            <p:cNvPr id="30" name="object 30">
              <a:extLst>
                <a:ext uri="{FF2B5EF4-FFF2-40B4-BE49-F238E27FC236}">
                  <a16:creationId xmlns:a16="http://schemas.microsoft.com/office/drawing/2014/main" id="{108563AD-9800-065C-442E-124847BCE17C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54278" y="1372625"/>
              <a:ext cx="107254" cy="134496"/>
            </a:xfrm>
            <a:prstGeom prst="rect">
              <a:avLst/>
            </a:prstGeom>
          </p:spPr>
        </p:pic>
        <p:pic>
          <p:nvPicPr>
            <p:cNvPr id="31" name="object 31">
              <a:extLst>
                <a:ext uri="{FF2B5EF4-FFF2-40B4-BE49-F238E27FC236}">
                  <a16:creationId xmlns:a16="http://schemas.microsoft.com/office/drawing/2014/main" id="{5CDBEA34-018C-76D8-F9D1-0100B841A13D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82866" y="1372625"/>
              <a:ext cx="155828" cy="104015"/>
            </a:xfrm>
            <a:prstGeom prst="rect">
              <a:avLst/>
            </a:prstGeom>
          </p:spPr>
        </p:pic>
        <p:pic>
          <p:nvPicPr>
            <p:cNvPr id="32" name="object 32">
              <a:extLst>
                <a:ext uri="{FF2B5EF4-FFF2-40B4-BE49-F238E27FC236}">
                  <a16:creationId xmlns:a16="http://schemas.microsoft.com/office/drawing/2014/main" id="{CB6672CA-6FEC-5557-3221-1E89DB12603B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58891" y="1372625"/>
              <a:ext cx="100202" cy="106301"/>
            </a:xfrm>
            <a:prstGeom prst="rect">
              <a:avLst/>
            </a:prstGeom>
          </p:spPr>
        </p:pic>
        <p:pic>
          <p:nvPicPr>
            <p:cNvPr id="33" name="object 33">
              <a:extLst>
                <a:ext uri="{FF2B5EF4-FFF2-40B4-BE49-F238E27FC236}">
                  <a16:creationId xmlns:a16="http://schemas.microsoft.com/office/drawing/2014/main" id="{32724252-86E4-01DE-1032-8C6F9229A085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80618" y="1348433"/>
              <a:ext cx="176404" cy="129921"/>
            </a:xfrm>
            <a:prstGeom prst="rect">
              <a:avLst/>
            </a:prstGeom>
          </p:spPr>
        </p:pic>
        <p:sp>
          <p:nvSpPr>
            <p:cNvPr id="34" name="object 34">
              <a:extLst>
                <a:ext uri="{FF2B5EF4-FFF2-40B4-BE49-F238E27FC236}">
                  <a16:creationId xmlns:a16="http://schemas.microsoft.com/office/drawing/2014/main" id="{06320EDD-B8FD-AD07-3D29-20D09F2E272C}"/>
                </a:ext>
              </a:extLst>
            </p:cNvPr>
            <p:cNvSpPr/>
            <p:nvPr/>
          </p:nvSpPr>
          <p:spPr>
            <a:xfrm>
              <a:off x="723153" y="1783393"/>
              <a:ext cx="1834514" cy="2725420"/>
            </a:xfrm>
            <a:custGeom>
              <a:avLst/>
              <a:gdLst/>
              <a:ahLst/>
              <a:cxnLst/>
              <a:rect l="l" t="t" r="r" b="b"/>
              <a:pathLst>
                <a:path w="1834514" h="2725420">
                  <a:moveTo>
                    <a:pt x="1834109" y="0"/>
                  </a:moveTo>
                  <a:lnTo>
                    <a:pt x="0" y="0"/>
                  </a:lnTo>
                  <a:lnTo>
                    <a:pt x="0" y="2725077"/>
                  </a:lnTo>
                  <a:lnTo>
                    <a:pt x="1834109" y="2725077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CFF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>
              <a:extLst>
                <a:ext uri="{FF2B5EF4-FFF2-40B4-BE49-F238E27FC236}">
                  <a16:creationId xmlns:a16="http://schemas.microsoft.com/office/drawing/2014/main" id="{7CA2664B-B23B-32AF-4DE4-FEAA0FBC83C9}"/>
                </a:ext>
              </a:extLst>
            </p:cNvPr>
            <p:cNvSpPr/>
            <p:nvPr/>
          </p:nvSpPr>
          <p:spPr>
            <a:xfrm>
              <a:off x="2557263" y="1783393"/>
              <a:ext cx="4279900" cy="2725420"/>
            </a:xfrm>
            <a:custGeom>
              <a:avLst/>
              <a:gdLst/>
              <a:ahLst/>
              <a:cxnLst/>
              <a:rect l="l" t="t" r="r" b="b"/>
              <a:pathLst>
                <a:path w="4279900" h="2725420">
                  <a:moveTo>
                    <a:pt x="4279586" y="0"/>
                  </a:moveTo>
                  <a:lnTo>
                    <a:pt x="0" y="0"/>
                  </a:lnTo>
                  <a:lnTo>
                    <a:pt x="0" y="2725077"/>
                  </a:lnTo>
                  <a:lnTo>
                    <a:pt x="4279586" y="2725077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EEFF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>
              <a:extLst>
                <a:ext uri="{FF2B5EF4-FFF2-40B4-BE49-F238E27FC236}">
                  <a16:creationId xmlns:a16="http://schemas.microsoft.com/office/drawing/2014/main" id="{550C3215-5F21-7009-990B-8E3905AC04D4}"/>
                </a:ext>
              </a:extLst>
            </p:cNvPr>
            <p:cNvSpPr/>
            <p:nvPr/>
          </p:nvSpPr>
          <p:spPr>
            <a:xfrm>
              <a:off x="723153" y="4508470"/>
              <a:ext cx="1834514" cy="3836670"/>
            </a:xfrm>
            <a:custGeom>
              <a:avLst/>
              <a:gdLst/>
              <a:ahLst/>
              <a:cxnLst/>
              <a:rect l="l" t="t" r="r" b="b"/>
              <a:pathLst>
                <a:path w="1834514" h="3836670">
                  <a:moveTo>
                    <a:pt x="1834109" y="0"/>
                  </a:moveTo>
                  <a:lnTo>
                    <a:pt x="0" y="0"/>
                  </a:lnTo>
                  <a:lnTo>
                    <a:pt x="0" y="3836470"/>
                  </a:lnTo>
                  <a:lnTo>
                    <a:pt x="1834109" y="3836470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CFF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AD0F4F07-25EF-C3AF-E121-089D1E7EE63B}"/>
                </a:ext>
              </a:extLst>
            </p:cNvPr>
            <p:cNvSpPr/>
            <p:nvPr/>
          </p:nvSpPr>
          <p:spPr>
            <a:xfrm>
              <a:off x="2557263" y="4508470"/>
              <a:ext cx="4279900" cy="3836670"/>
            </a:xfrm>
            <a:custGeom>
              <a:avLst/>
              <a:gdLst/>
              <a:ahLst/>
              <a:cxnLst/>
              <a:rect l="l" t="t" r="r" b="b"/>
              <a:pathLst>
                <a:path w="4279900" h="3836670">
                  <a:moveTo>
                    <a:pt x="4279586" y="0"/>
                  </a:moveTo>
                  <a:lnTo>
                    <a:pt x="0" y="0"/>
                  </a:lnTo>
                  <a:lnTo>
                    <a:pt x="0" y="3836470"/>
                  </a:lnTo>
                  <a:lnTo>
                    <a:pt x="4279586" y="3836470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EEFF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B726CA22-B69A-9D60-8C8B-3BB5B3B55809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91511" y="2804997"/>
              <a:ext cx="1387802" cy="888785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12E97D23-EA7A-1C3D-FF70-41DB52E0620F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656055" y="2158221"/>
              <a:ext cx="4051292" cy="2295004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84082B91-CF63-9671-4197-D62BCA3A7A4C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1927" y="6149725"/>
              <a:ext cx="1242655" cy="58311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96941B97-EE6A-21C9-B230-94C8B4D9AB86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656055" y="4645443"/>
              <a:ext cx="4014265" cy="3364426"/>
            </a:xfrm>
            <a:prstGeom prst="rect">
              <a:avLst/>
            </a:prstGeom>
          </p:spPr>
        </p:pic>
        <p:pic>
          <p:nvPicPr>
            <p:cNvPr id="42" name="object 42">
              <a:extLst>
                <a:ext uri="{FF2B5EF4-FFF2-40B4-BE49-F238E27FC236}">
                  <a16:creationId xmlns:a16="http://schemas.microsoft.com/office/drawing/2014/main" id="{A7FD108F-48AC-E883-FDBA-529535E58A46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659129" y="8068099"/>
              <a:ext cx="3987730" cy="257332"/>
            </a:xfrm>
            <a:prstGeom prst="rect">
              <a:avLst/>
            </a:prstGeom>
          </p:spPr>
        </p:pic>
        <p:sp>
          <p:nvSpPr>
            <p:cNvPr id="43" name="object 43">
              <a:extLst>
                <a:ext uri="{FF2B5EF4-FFF2-40B4-BE49-F238E27FC236}">
                  <a16:creationId xmlns:a16="http://schemas.microsoft.com/office/drawing/2014/main" id="{19C065C8-6A85-D541-91D9-46B4BE4D8CF1}"/>
                </a:ext>
              </a:extLst>
            </p:cNvPr>
            <p:cNvSpPr/>
            <p:nvPr/>
          </p:nvSpPr>
          <p:spPr>
            <a:xfrm>
              <a:off x="723153" y="8344940"/>
              <a:ext cx="1834514" cy="1360805"/>
            </a:xfrm>
            <a:custGeom>
              <a:avLst/>
              <a:gdLst/>
              <a:ahLst/>
              <a:cxnLst/>
              <a:rect l="l" t="t" r="r" b="b"/>
              <a:pathLst>
                <a:path w="1834514" h="1360804">
                  <a:moveTo>
                    <a:pt x="1834109" y="0"/>
                  </a:moveTo>
                  <a:lnTo>
                    <a:pt x="0" y="0"/>
                  </a:lnTo>
                  <a:lnTo>
                    <a:pt x="0" y="1360705"/>
                  </a:lnTo>
                  <a:lnTo>
                    <a:pt x="1834109" y="1360705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CFF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>
              <a:extLst>
                <a:ext uri="{FF2B5EF4-FFF2-40B4-BE49-F238E27FC236}">
                  <a16:creationId xmlns:a16="http://schemas.microsoft.com/office/drawing/2014/main" id="{D4784998-2778-D4D8-346F-3AEB9A3AA2A7}"/>
                </a:ext>
              </a:extLst>
            </p:cNvPr>
            <p:cNvSpPr/>
            <p:nvPr/>
          </p:nvSpPr>
          <p:spPr>
            <a:xfrm>
              <a:off x="2557263" y="8344940"/>
              <a:ext cx="4279900" cy="1360805"/>
            </a:xfrm>
            <a:custGeom>
              <a:avLst/>
              <a:gdLst/>
              <a:ahLst/>
              <a:cxnLst/>
              <a:rect l="l" t="t" r="r" b="b"/>
              <a:pathLst>
                <a:path w="4279900" h="1360804">
                  <a:moveTo>
                    <a:pt x="4279586" y="0"/>
                  </a:moveTo>
                  <a:lnTo>
                    <a:pt x="0" y="0"/>
                  </a:lnTo>
                  <a:lnTo>
                    <a:pt x="0" y="1360705"/>
                  </a:lnTo>
                  <a:lnTo>
                    <a:pt x="4279586" y="1360705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EEFF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>
              <a:extLst>
                <a:ext uri="{FF2B5EF4-FFF2-40B4-BE49-F238E27FC236}">
                  <a16:creationId xmlns:a16="http://schemas.microsoft.com/office/drawing/2014/main" id="{163E1D4C-55F9-64CD-53BF-7E7FD1FE6D61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95143" y="8746449"/>
              <a:ext cx="1203537" cy="430282"/>
            </a:xfrm>
            <a:prstGeom prst="rect">
              <a:avLst/>
            </a:prstGeom>
          </p:spPr>
        </p:pic>
        <p:pic>
          <p:nvPicPr>
            <p:cNvPr id="46" name="object 46">
              <a:extLst>
                <a:ext uri="{FF2B5EF4-FFF2-40B4-BE49-F238E27FC236}">
                  <a16:creationId xmlns:a16="http://schemas.microsoft.com/office/drawing/2014/main" id="{A70442D4-5366-0AD9-2FFE-F18A5D4FE9C9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656055" y="8496468"/>
              <a:ext cx="3909073" cy="1051232"/>
            </a:xfrm>
            <a:prstGeom prst="rect">
              <a:avLst/>
            </a:prstGeom>
          </p:spPr>
        </p:pic>
        <p:sp>
          <p:nvSpPr>
            <p:cNvPr id="47" name="object 47">
              <a:extLst>
                <a:ext uri="{FF2B5EF4-FFF2-40B4-BE49-F238E27FC236}">
                  <a16:creationId xmlns:a16="http://schemas.microsoft.com/office/drawing/2014/main" id="{E0F96709-2653-B966-58A8-D4587DD07A82}"/>
                </a:ext>
              </a:extLst>
            </p:cNvPr>
            <p:cNvSpPr/>
            <p:nvPr/>
          </p:nvSpPr>
          <p:spPr>
            <a:xfrm>
              <a:off x="723153" y="4508477"/>
              <a:ext cx="6113780" cy="3887470"/>
            </a:xfrm>
            <a:custGeom>
              <a:avLst/>
              <a:gdLst/>
              <a:ahLst/>
              <a:cxnLst/>
              <a:rect l="l" t="t" r="r" b="b"/>
              <a:pathLst>
                <a:path w="6113780" h="3887470">
                  <a:moveTo>
                    <a:pt x="0" y="0"/>
                  </a:moveTo>
                  <a:lnTo>
                    <a:pt x="6113696" y="0"/>
                  </a:lnTo>
                </a:path>
                <a:path w="6113780" h="3887470">
                  <a:moveTo>
                    <a:pt x="0" y="3886869"/>
                  </a:moveTo>
                  <a:lnTo>
                    <a:pt x="6113696" y="3886869"/>
                  </a:lnTo>
                </a:path>
              </a:pathLst>
            </a:custGeom>
            <a:ln w="7199">
              <a:solidFill>
                <a:srgbClr val="65C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>
              <a:extLst>
                <a:ext uri="{FF2B5EF4-FFF2-40B4-BE49-F238E27FC236}">
                  <a16:creationId xmlns:a16="http://schemas.microsoft.com/office/drawing/2014/main" id="{A2A5FF95-BA33-C322-703C-5F2FF8677F4A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84441" y="1919519"/>
              <a:ext cx="188974" cy="110336"/>
            </a:xfrm>
            <a:prstGeom prst="rect">
              <a:avLst/>
            </a:prstGeom>
          </p:spPr>
        </p:pic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541B8C31-3F8C-D80F-2BCD-8C0CA87C38F6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94141" y="1916776"/>
              <a:ext cx="334666" cy="113079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0240FF66-0F9A-886F-C194-5E68F7E8008D}"/>
                </a:ext>
              </a:extLst>
            </p:cNvPr>
            <p:cNvSpPr/>
            <p:nvPr/>
          </p:nvSpPr>
          <p:spPr>
            <a:xfrm>
              <a:off x="1550598" y="1916776"/>
              <a:ext cx="23495" cy="111760"/>
            </a:xfrm>
            <a:custGeom>
              <a:avLst/>
              <a:gdLst/>
              <a:ahLst/>
              <a:cxnLst/>
              <a:rect l="l" t="t" r="r" b="b"/>
              <a:pathLst>
                <a:path w="23494" h="111760">
                  <a:moveTo>
                    <a:pt x="23166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23166" y="111250"/>
                  </a:lnTo>
                  <a:lnTo>
                    <a:pt x="2316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>
              <a:extLst>
                <a:ext uri="{FF2B5EF4-FFF2-40B4-BE49-F238E27FC236}">
                  <a16:creationId xmlns:a16="http://schemas.microsoft.com/office/drawing/2014/main" id="{040EC9C9-0069-790D-EA17-E8EE180F9A61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94947" y="1946343"/>
              <a:ext cx="74829" cy="83207"/>
            </a:xfrm>
            <a:prstGeom prst="rect">
              <a:avLst/>
            </a:prstGeom>
          </p:spPr>
        </p:pic>
        <p:pic>
          <p:nvPicPr>
            <p:cNvPr id="52" name="object 52">
              <a:extLst>
                <a:ext uri="{FF2B5EF4-FFF2-40B4-BE49-F238E27FC236}">
                  <a16:creationId xmlns:a16="http://schemas.microsoft.com/office/drawing/2014/main" id="{5E446DB2-CA59-8964-37DD-D4B30A81717A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690502" y="1944816"/>
              <a:ext cx="124660" cy="83210"/>
            </a:xfrm>
            <a:prstGeom prst="rect">
              <a:avLst/>
            </a:prstGeom>
          </p:spPr>
        </p:pic>
        <p:pic>
          <p:nvPicPr>
            <p:cNvPr id="53" name="object 53">
              <a:extLst>
                <a:ext uri="{FF2B5EF4-FFF2-40B4-BE49-F238E27FC236}">
                  <a16:creationId xmlns:a16="http://schemas.microsoft.com/office/drawing/2014/main" id="{6218CA63-60CC-8729-60EC-15146B44297D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78713" y="1919519"/>
              <a:ext cx="293213" cy="110336"/>
            </a:xfrm>
            <a:prstGeom prst="rect">
              <a:avLst/>
            </a:prstGeom>
          </p:spPr>
        </p:pic>
        <p:sp>
          <p:nvSpPr>
            <p:cNvPr id="54" name="object 54">
              <a:extLst>
                <a:ext uri="{FF2B5EF4-FFF2-40B4-BE49-F238E27FC236}">
                  <a16:creationId xmlns:a16="http://schemas.microsoft.com/office/drawing/2014/main" id="{72CD9699-C62D-0595-8E26-AE4DA168BA5B}"/>
                </a:ext>
              </a:extLst>
            </p:cNvPr>
            <p:cNvSpPr/>
            <p:nvPr/>
          </p:nvSpPr>
          <p:spPr>
            <a:xfrm>
              <a:off x="2192947" y="1916782"/>
              <a:ext cx="105410" cy="113030"/>
            </a:xfrm>
            <a:custGeom>
              <a:avLst/>
              <a:gdLst/>
              <a:ahLst/>
              <a:cxnLst/>
              <a:rect l="l" t="t" r="r" b="b"/>
              <a:pathLst>
                <a:path w="105410" h="113030">
                  <a:moveTo>
                    <a:pt x="23177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23177" y="111252"/>
                  </a:lnTo>
                  <a:lnTo>
                    <a:pt x="23177" y="0"/>
                  </a:lnTo>
                  <a:close/>
                </a:path>
                <a:path w="105410" h="113030">
                  <a:moveTo>
                    <a:pt x="104863" y="86410"/>
                  </a:moveTo>
                  <a:lnTo>
                    <a:pt x="71323" y="58826"/>
                  </a:lnTo>
                  <a:lnTo>
                    <a:pt x="63550" y="56692"/>
                  </a:lnTo>
                  <a:lnTo>
                    <a:pt x="63550" y="48615"/>
                  </a:lnTo>
                  <a:lnTo>
                    <a:pt x="66459" y="46177"/>
                  </a:lnTo>
                  <a:lnTo>
                    <a:pt x="78041" y="46177"/>
                  </a:lnTo>
                  <a:lnTo>
                    <a:pt x="86118" y="49072"/>
                  </a:lnTo>
                  <a:lnTo>
                    <a:pt x="94183" y="53797"/>
                  </a:lnTo>
                  <a:lnTo>
                    <a:pt x="103035" y="37795"/>
                  </a:lnTo>
                  <a:lnTo>
                    <a:pt x="95999" y="33807"/>
                  </a:lnTo>
                  <a:lnTo>
                    <a:pt x="88353" y="30848"/>
                  </a:lnTo>
                  <a:lnTo>
                    <a:pt x="80441" y="28981"/>
                  </a:lnTo>
                  <a:lnTo>
                    <a:pt x="72555" y="28346"/>
                  </a:lnTo>
                  <a:lnTo>
                    <a:pt x="60934" y="30060"/>
                  </a:lnTo>
                  <a:lnTo>
                    <a:pt x="51447" y="35064"/>
                  </a:lnTo>
                  <a:lnTo>
                    <a:pt x="45034" y="43192"/>
                  </a:lnTo>
                  <a:lnTo>
                    <a:pt x="42684" y="54559"/>
                  </a:lnTo>
                  <a:lnTo>
                    <a:pt x="44881" y="64604"/>
                  </a:lnTo>
                  <a:lnTo>
                    <a:pt x="83985" y="83515"/>
                  </a:lnTo>
                  <a:lnTo>
                    <a:pt x="83985" y="92506"/>
                  </a:lnTo>
                  <a:lnTo>
                    <a:pt x="80924" y="94945"/>
                  </a:lnTo>
                  <a:lnTo>
                    <a:pt x="74231" y="94945"/>
                  </a:lnTo>
                  <a:lnTo>
                    <a:pt x="68224" y="94322"/>
                  </a:lnTo>
                  <a:lnTo>
                    <a:pt x="61798" y="92468"/>
                  </a:lnTo>
                  <a:lnTo>
                    <a:pt x="55156" y="89420"/>
                  </a:lnTo>
                  <a:lnTo>
                    <a:pt x="48463" y="85191"/>
                  </a:lnTo>
                  <a:lnTo>
                    <a:pt x="38569" y="100431"/>
                  </a:lnTo>
                  <a:lnTo>
                    <a:pt x="47002" y="105956"/>
                  </a:lnTo>
                  <a:lnTo>
                    <a:pt x="55854" y="109804"/>
                  </a:lnTo>
                  <a:lnTo>
                    <a:pt x="64833" y="112052"/>
                  </a:lnTo>
                  <a:lnTo>
                    <a:pt x="73609" y="112776"/>
                  </a:lnTo>
                  <a:lnTo>
                    <a:pt x="85953" y="111201"/>
                  </a:lnTo>
                  <a:lnTo>
                    <a:pt x="95859" y="106387"/>
                  </a:lnTo>
                  <a:lnTo>
                    <a:pt x="102463" y="98183"/>
                  </a:lnTo>
                  <a:lnTo>
                    <a:pt x="104863" y="864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>
              <a:extLst>
                <a:ext uri="{FF2B5EF4-FFF2-40B4-BE49-F238E27FC236}">
                  <a16:creationId xmlns:a16="http://schemas.microsoft.com/office/drawing/2014/main" id="{21A2BDFD-C234-0DA3-CE3A-08873225E0D8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152384" y="1919519"/>
              <a:ext cx="339087" cy="110336"/>
            </a:xfrm>
            <a:prstGeom prst="rect">
              <a:avLst/>
            </a:prstGeom>
          </p:spPr>
        </p:pic>
        <p:sp>
          <p:nvSpPr>
            <p:cNvPr id="56" name="object 56">
              <a:extLst>
                <a:ext uri="{FF2B5EF4-FFF2-40B4-BE49-F238E27FC236}">
                  <a16:creationId xmlns:a16="http://schemas.microsoft.com/office/drawing/2014/main" id="{2A76087C-A6D1-8EEE-49B9-44A6CA9F572B}"/>
                </a:ext>
              </a:extLst>
            </p:cNvPr>
            <p:cNvSpPr/>
            <p:nvPr/>
          </p:nvSpPr>
          <p:spPr>
            <a:xfrm>
              <a:off x="4511586" y="1916782"/>
              <a:ext cx="732155" cy="135890"/>
            </a:xfrm>
            <a:custGeom>
              <a:avLst/>
              <a:gdLst/>
              <a:ahLst/>
              <a:cxnLst/>
              <a:rect l="l" t="t" r="r" b="b"/>
              <a:pathLst>
                <a:path w="732154" h="135889">
                  <a:moveTo>
                    <a:pt x="85801" y="70256"/>
                  </a:moveTo>
                  <a:lnTo>
                    <a:pt x="82664" y="52146"/>
                  </a:lnTo>
                  <a:lnTo>
                    <a:pt x="79870" y="47701"/>
                  </a:lnTo>
                  <a:lnTo>
                    <a:pt x="75844" y="41300"/>
                  </a:lnTo>
                  <a:lnTo>
                    <a:pt x="74345" y="38912"/>
                  </a:lnTo>
                  <a:lnTo>
                    <a:pt x="62636" y="30924"/>
                  </a:lnTo>
                  <a:lnTo>
                    <a:pt x="62636" y="70256"/>
                  </a:lnTo>
                  <a:lnTo>
                    <a:pt x="62636" y="70561"/>
                  </a:lnTo>
                  <a:lnTo>
                    <a:pt x="61036" y="79870"/>
                  </a:lnTo>
                  <a:lnTo>
                    <a:pt x="56705" y="86982"/>
                  </a:lnTo>
                  <a:lnTo>
                    <a:pt x="50355" y="91516"/>
                  </a:lnTo>
                  <a:lnTo>
                    <a:pt x="42672" y="93116"/>
                  </a:lnTo>
                  <a:lnTo>
                    <a:pt x="35102" y="91516"/>
                  </a:lnTo>
                  <a:lnTo>
                    <a:pt x="31102" y="88671"/>
                  </a:lnTo>
                  <a:lnTo>
                    <a:pt x="28778" y="86982"/>
                  </a:lnTo>
                  <a:lnTo>
                    <a:pt x="24472" y="79870"/>
                  </a:lnTo>
                  <a:lnTo>
                    <a:pt x="22860" y="70561"/>
                  </a:lnTo>
                  <a:lnTo>
                    <a:pt x="22860" y="70256"/>
                  </a:lnTo>
                  <a:lnTo>
                    <a:pt x="24434" y="61010"/>
                  </a:lnTo>
                  <a:lnTo>
                    <a:pt x="28702" y="53886"/>
                  </a:lnTo>
                  <a:lnTo>
                    <a:pt x="35001" y="49314"/>
                  </a:lnTo>
                  <a:lnTo>
                    <a:pt x="42672" y="47701"/>
                  </a:lnTo>
                  <a:lnTo>
                    <a:pt x="50355" y="49314"/>
                  </a:lnTo>
                  <a:lnTo>
                    <a:pt x="56705" y="53886"/>
                  </a:lnTo>
                  <a:lnTo>
                    <a:pt x="61036" y="61010"/>
                  </a:lnTo>
                  <a:lnTo>
                    <a:pt x="62636" y="70256"/>
                  </a:lnTo>
                  <a:lnTo>
                    <a:pt x="62636" y="30924"/>
                  </a:lnTo>
                  <a:lnTo>
                    <a:pt x="62458" y="30797"/>
                  </a:lnTo>
                  <a:lnTo>
                    <a:pt x="48615" y="28041"/>
                  </a:lnTo>
                  <a:lnTo>
                    <a:pt x="40347" y="29044"/>
                  </a:lnTo>
                  <a:lnTo>
                    <a:pt x="33489" y="31813"/>
                  </a:lnTo>
                  <a:lnTo>
                    <a:pt x="27825" y="36017"/>
                  </a:lnTo>
                  <a:lnTo>
                    <a:pt x="23164" y="41300"/>
                  </a:lnTo>
                  <a:lnTo>
                    <a:pt x="23164" y="29565"/>
                  </a:lnTo>
                  <a:lnTo>
                    <a:pt x="0" y="29565"/>
                  </a:lnTo>
                  <a:lnTo>
                    <a:pt x="0" y="135636"/>
                  </a:lnTo>
                  <a:lnTo>
                    <a:pt x="23164" y="135636"/>
                  </a:lnTo>
                  <a:lnTo>
                    <a:pt x="23164" y="100584"/>
                  </a:lnTo>
                  <a:lnTo>
                    <a:pt x="27711" y="105257"/>
                  </a:lnTo>
                  <a:lnTo>
                    <a:pt x="33312" y="109131"/>
                  </a:lnTo>
                  <a:lnTo>
                    <a:pt x="40195" y="111785"/>
                  </a:lnTo>
                  <a:lnTo>
                    <a:pt x="48615" y="112776"/>
                  </a:lnTo>
                  <a:lnTo>
                    <a:pt x="62585" y="110020"/>
                  </a:lnTo>
                  <a:lnTo>
                    <a:pt x="74460" y="101892"/>
                  </a:lnTo>
                  <a:lnTo>
                    <a:pt x="75272" y="100584"/>
                  </a:lnTo>
                  <a:lnTo>
                    <a:pt x="79933" y="93116"/>
                  </a:lnTo>
                  <a:lnTo>
                    <a:pt x="82702" y="88671"/>
                  </a:lnTo>
                  <a:lnTo>
                    <a:pt x="85801" y="70561"/>
                  </a:lnTo>
                  <a:lnTo>
                    <a:pt x="85801" y="70256"/>
                  </a:lnTo>
                  <a:close/>
                </a:path>
                <a:path w="732154" h="135889">
                  <a:moveTo>
                    <a:pt x="179070" y="72390"/>
                  </a:moveTo>
                  <a:lnTo>
                    <a:pt x="157010" y="31711"/>
                  </a:lnTo>
                  <a:lnTo>
                    <a:pt x="156514" y="31610"/>
                  </a:lnTo>
                  <a:lnTo>
                    <a:pt x="156514" y="64008"/>
                  </a:lnTo>
                  <a:lnTo>
                    <a:pt x="121615" y="64008"/>
                  </a:lnTo>
                  <a:lnTo>
                    <a:pt x="123342" y="54076"/>
                  </a:lnTo>
                  <a:lnTo>
                    <a:pt x="123444" y="53492"/>
                  </a:lnTo>
                  <a:lnTo>
                    <a:pt x="129692" y="46634"/>
                  </a:lnTo>
                  <a:lnTo>
                    <a:pt x="149047" y="46634"/>
                  </a:lnTo>
                  <a:lnTo>
                    <a:pt x="155143" y="53644"/>
                  </a:lnTo>
                  <a:lnTo>
                    <a:pt x="156514" y="64008"/>
                  </a:lnTo>
                  <a:lnTo>
                    <a:pt x="156514" y="31610"/>
                  </a:lnTo>
                  <a:lnTo>
                    <a:pt x="139293" y="28041"/>
                  </a:lnTo>
                  <a:lnTo>
                    <a:pt x="122948" y="31407"/>
                  </a:lnTo>
                  <a:lnTo>
                    <a:pt x="110185" y="40551"/>
                  </a:lnTo>
                  <a:lnTo>
                    <a:pt x="101866" y="54076"/>
                  </a:lnTo>
                  <a:lnTo>
                    <a:pt x="98907" y="70561"/>
                  </a:lnTo>
                  <a:lnTo>
                    <a:pt x="98907" y="70866"/>
                  </a:lnTo>
                  <a:lnTo>
                    <a:pt x="102120" y="88011"/>
                  </a:lnTo>
                  <a:lnTo>
                    <a:pt x="111036" y="101346"/>
                  </a:lnTo>
                  <a:lnTo>
                    <a:pt x="124561" y="109994"/>
                  </a:lnTo>
                  <a:lnTo>
                    <a:pt x="141579" y="113080"/>
                  </a:lnTo>
                  <a:lnTo>
                    <a:pt x="151955" y="112026"/>
                  </a:lnTo>
                  <a:lnTo>
                    <a:pt x="160947" y="109004"/>
                  </a:lnTo>
                  <a:lnTo>
                    <a:pt x="168605" y="104203"/>
                  </a:lnTo>
                  <a:lnTo>
                    <a:pt x="174955" y="97840"/>
                  </a:lnTo>
                  <a:lnTo>
                    <a:pt x="171157" y="94488"/>
                  </a:lnTo>
                  <a:lnTo>
                    <a:pt x="161696" y="86106"/>
                  </a:lnTo>
                  <a:lnTo>
                    <a:pt x="155295" y="92049"/>
                  </a:lnTo>
                  <a:lnTo>
                    <a:pt x="149656" y="94488"/>
                  </a:lnTo>
                  <a:lnTo>
                    <a:pt x="141884" y="94488"/>
                  </a:lnTo>
                  <a:lnTo>
                    <a:pt x="134708" y="93459"/>
                  </a:lnTo>
                  <a:lnTo>
                    <a:pt x="128866" y="90424"/>
                  </a:lnTo>
                  <a:lnTo>
                    <a:pt x="124536" y="85420"/>
                  </a:lnTo>
                  <a:lnTo>
                    <a:pt x="121920" y="78486"/>
                  </a:lnTo>
                  <a:lnTo>
                    <a:pt x="178752" y="78486"/>
                  </a:lnTo>
                  <a:lnTo>
                    <a:pt x="178917" y="76352"/>
                  </a:lnTo>
                  <a:lnTo>
                    <a:pt x="179070" y="74980"/>
                  </a:lnTo>
                  <a:lnTo>
                    <a:pt x="179070" y="72390"/>
                  </a:lnTo>
                  <a:close/>
                </a:path>
                <a:path w="732154" h="135889">
                  <a:moveTo>
                    <a:pt x="242468" y="29565"/>
                  </a:moveTo>
                  <a:lnTo>
                    <a:pt x="223266" y="29565"/>
                  </a:lnTo>
                  <a:lnTo>
                    <a:pt x="223266" y="8686"/>
                  </a:lnTo>
                  <a:lnTo>
                    <a:pt x="200101" y="8686"/>
                  </a:lnTo>
                  <a:lnTo>
                    <a:pt x="200101" y="29565"/>
                  </a:lnTo>
                  <a:lnTo>
                    <a:pt x="190347" y="29565"/>
                  </a:lnTo>
                  <a:lnTo>
                    <a:pt x="190347" y="49377"/>
                  </a:lnTo>
                  <a:lnTo>
                    <a:pt x="200101" y="49377"/>
                  </a:lnTo>
                  <a:lnTo>
                    <a:pt x="200101" y="88087"/>
                  </a:lnTo>
                  <a:lnTo>
                    <a:pt x="201815" y="99898"/>
                  </a:lnTo>
                  <a:lnTo>
                    <a:pt x="206667" y="107442"/>
                  </a:lnTo>
                  <a:lnTo>
                    <a:pt x="214172" y="111442"/>
                  </a:lnTo>
                  <a:lnTo>
                    <a:pt x="223875" y="112623"/>
                  </a:lnTo>
                  <a:lnTo>
                    <a:pt x="231648" y="112623"/>
                  </a:lnTo>
                  <a:lnTo>
                    <a:pt x="237274" y="110794"/>
                  </a:lnTo>
                  <a:lnTo>
                    <a:pt x="242163" y="107899"/>
                  </a:lnTo>
                  <a:lnTo>
                    <a:pt x="242163" y="89306"/>
                  </a:lnTo>
                  <a:lnTo>
                    <a:pt x="238810" y="91135"/>
                  </a:lnTo>
                  <a:lnTo>
                    <a:pt x="234988" y="92202"/>
                  </a:lnTo>
                  <a:lnTo>
                    <a:pt x="225552" y="92202"/>
                  </a:lnTo>
                  <a:lnTo>
                    <a:pt x="223266" y="89611"/>
                  </a:lnTo>
                  <a:lnTo>
                    <a:pt x="223266" y="49377"/>
                  </a:lnTo>
                  <a:lnTo>
                    <a:pt x="242468" y="49377"/>
                  </a:lnTo>
                  <a:lnTo>
                    <a:pt x="242468" y="29565"/>
                  </a:lnTo>
                  <a:close/>
                </a:path>
                <a:path w="732154" h="135889">
                  <a:moveTo>
                    <a:pt x="333438" y="72390"/>
                  </a:moveTo>
                  <a:lnTo>
                    <a:pt x="332244" y="64008"/>
                  </a:lnTo>
                  <a:lnTo>
                    <a:pt x="331063" y="55689"/>
                  </a:lnTo>
                  <a:lnTo>
                    <a:pt x="326415" y="46634"/>
                  </a:lnTo>
                  <a:lnTo>
                    <a:pt x="323786" y="41529"/>
                  </a:lnTo>
                  <a:lnTo>
                    <a:pt x="311391" y="31711"/>
                  </a:lnTo>
                  <a:lnTo>
                    <a:pt x="310883" y="31610"/>
                  </a:lnTo>
                  <a:lnTo>
                    <a:pt x="310883" y="64008"/>
                  </a:lnTo>
                  <a:lnTo>
                    <a:pt x="275996" y="64008"/>
                  </a:lnTo>
                  <a:lnTo>
                    <a:pt x="277710" y="54076"/>
                  </a:lnTo>
                  <a:lnTo>
                    <a:pt x="277825" y="53492"/>
                  </a:lnTo>
                  <a:lnTo>
                    <a:pt x="284060" y="46634"/>
                  </a:lnTo>
                  <a:lnTo>
                    <a:pt x="303428" y="46634"/>
                  </a:lnTo>
                  <a:lnTo>
                    <a:pt x="309511" y="53644"/>
                  </a:lnTo>
                  <a:lnTo>
                    <a:pt x="310883" y="64008"/>
                  </a:lnTo>
                  <a:lnTo>
                    <a:pt x="310883" y="31610"/>
                  </a:lnTo>
                  <a:lnTo>
                    <a:pt x="293662" y="28041"/>
                  </a:lnTo>
                  <a:lnTo>
                    <a:pt x="277329" y="31407"/>
                  </a:lnTo>
                  <a:lnTo>
                    <a:pt x="264553" y="40551"/>
                  </a:lnTo>
                  <a:lnTo>
                    <a:pt x="256247" y="54076"/>
                  </a:lnTo>
                  <a:lnTo>
                    <a:pt x="253276" y="70561"/>
                  </a:lnTo>
                  <a:lnTo>
                    <a:pt x="253276" y="70866"/>
                  </a:lnTo>
                  <a:lnTo>
                    <a:pt x="256501" y="88011"/>
                  </a:lnTo>
                  <a:lnTo>
                    <a:pt x="265417" y="101346"/>
                  </a:lnTo>
                  <a:lnTo>
                    <a:pt x="278930" y="109994"/>
                  </a:lnTo>
                  <a:lnTo>
                    <a:pt x="295948" y="113080"/>
                  </a:lnTo>
                  <a:lnTo>
                    <a:pt x="306336" y="112026"/>
                  </a:lnTo>
                  <a:lnTo>
                    <a:pt x="315328" y="109004"/>
                  </a:lnTo>
                  <a:lnTo>
                    <a:pt x="322973" y="104203"/>
                  </a:lnTo>
                  <a:lnTo>
                    <a:pt x="329323" y="97840"/>
                  </a:lnTo>
                  <a:lnTo>
                    <a:pt x="325539" y="94488"/>
                  </a:lnTo>
                  <a:lnTo>
                    <a:pt x="316064" y="86106"/>
                  </a:lnTo>
                  <a:lnTo>
                    <a:pt x="309664" y="92049"/>
                  </a:lnTo>
                  <a:lnTo>
                    <a:pt x="304025" y="94488"/>
                  </a:lnTo>
                  <a:lnTo>
                    <a:pt x="296252" y="94488"/>
                  </a:lnTo>
                  <a:lnTo>
                    <a:pt x="289090" y="93459"/>
                  </a:lnTo>
                  <a:lnTo>
                    <a:pt x="283248" y="90424"/>
                  </a:lnTo>
                  <a:lnTo>
                    <a:pt x="278917" y="85420"/>
                  </a:lnTo>
                  <a:lnTo>
                    <a:pt x="276288" y="78486"/>
                  </a:lnTo>
                  <a:lnTo>
                    <a:pt x="333133" y="78486"/>
                  </a:lnTo>
                  <a:lnTo>
                    <a:pt x="333286" y="76352"/>
                  </a:lnTo>
                  <a:lnTo>
                    <a:pt x="333438" y="74980"/>
                  </a:lnTo>
                  <a:lnTo>
                    <a:pt x="333438" y="72390"/>
                  </a:lnTo>
                  <a:close/>
                </a:path>
                <a:path w="732154" h="135889">
                  <a:moveTo>
                    <a:pt x="425488" y="58369"/>
                  </a:moveTo>
                  <a:lnTo>
                    <a:pt x="423621" y="45720"/>
                  </a:lnTo>
                  <a:lnTo>
                    <a:pt x="418198" y="36169"/>
                  </a:lnTo>
                  <a:lnTo>
                    <a:pt x="409486" y="30137"/>
                  </a:lnTo>
                  <a:lnTo>
                    <a:pt x="397751" y="28041"/>
                  </a:lnTo>
                  <a:lnTo>
                    <a:pt x="389813" y="29121"/>
                  </a:lnTo>
                  <a:lnTo>
                    <a:pt x="383387" y="32016"/>
                  </a:lnTo>
                  <a:lnTo>
                    <a:pt x="378167" y="36207"/>
                  </a:lnTo>
                  <a:lnTo>
                    <a:pt x="373824" y="41148"/>
                  </a:lnTo>
                  <a:lnTo>
                    <a:pt x="373824" y="29565"/>
                  </a:lnTo>
                  <a:lnTo>
                    <a:pt x="350659" y="29565"/>
                  </a:lnTo>
                  <a:lnTo>
                    <a:pt x="350659" y="111252"/>
                  </a:lnTo>
                  <a:lnTo>
                    <a:pt x="373824" y="111252"/>
                  </a:lnTo>
                  <a:lnTo>
                    <a:pt x="373824" y="54711"/>
                  </a:lnTo>
                  <a:lnTo>
                    <a:pt x="379463" y="49072"/>
                  </a:lnTo>
                  <a:lnTo>
                    <a:pt x="397141" y="49072"/>
                  </a:lnTo>
                  <a:lnTo>
                    <a:pt x="402323" y="54711"/>
                  </a:lnTo>
                  <a:lnTo>
                    <a:pt x="402323" y="111252"/>
                  </a:lnTo>
                  <a:lnTo>
                    <a:pt x="425488" y="111252"/>
                  </a:lnTo>
                  <a:lnTo>
                    <a:pt x="425488" y="58369"/>
                  </a:lnTo>
                  <a:close/>
                </a:path>
                <a:path w="732154" h="135889">
                  <a:moveTo>
                    <a:pt x="517537" y="98145"/>
                  </a:moveTo>
                  <a:lnTo>
                    <a:pt x="503974" y="84429"/>
                  </a:lnTo>
                  <a:lnTo>
                    <a:pt x="498335" y="89763"/>
                  </a:lnTo>
                  <a:lnTo>
                    <a:pt x="493001" y="93116"/>
                  </a:lnTo>
                  <a:lnTo>
                    <a:pt x="485228" y="93116"/>
                  </a:lnTo>
                  <a:lnTo>
                    <a:pt x="476656" y="91351"/>
                  </a:lnTo>
                  <a:lnTo>
                    <a:pt x="470128" y="86525"/>
                  </a:lnTo>
                  <a:lnTo>
                    <a:pt x="465963" y="79362"/>
                  </a:lnTo>
                  <a:lnTo>
                    <a:pt x="464502" y="70256"/>
                  </a:lnTo>
                  <a:lnTo>
                    <a:pt x="465975" y="61696"/>
                  </a:lnTo>
                  <a:lnTo>
                    <a:pt x="470065" y="54610"/>
                  </a:lnTo>
                  <a:lnTo>
                    <a:pt x="476338" y="49784"/>
                  </a:lnTo>
                  <a:lnTo>
                    <a:pt x="484314" y="48006"/>
                  </a:lnTo>
                  <a:lnTo>
                    <a:pt x="492544" y="48006"/>
                  </a:lnTo>
                  <a:lnTo>
                    <a:pt x="497725" y="51511"/>
                  </a:lnTo>
                  <a:lnTo>
                    <a:pt x="502907" y="56997"/>
                  </a:lnTo>
                  <a:lnTo>
                    <a:pt x="517080" y="41757"/>
                  </a:lnTo>
                  <a:lnTo>
                    <a:pt x="510933" y="36017"/>
                  </a:lnTo>
                  <a:lnTo>
                    <a:pt x="503694" y="31699"/>
                  </a:lnTo>
                  <a:lnTo>
                    <a:pt x="494982" y="28981"/>
                  </a:lnTo>
                  <a:lnTo>
                    <a:pt x="484466" y="28041"/>
                  </a:lnTo>
                  <a:lnTo>
                    <a:pt x="467233" y="31407"/>
                  </a:lnTo>
                  <a:lnTo>
                    <a:pt x="453682" y="40551"/>
                  </a:lnTo>
                  <a:lnTo>
                    <a:pt x="444817" y="54076"/>
                  </a:lnTo>
                  <a:lnTo>
                    <a:pt x="441642" y="70866"/>
                  </a:lnTo>
                  <a:lnTo>
                    <a:pt x="444842" y="87299"/>
                  </a:lnTo>
                  <a:lnTo>
                    <a:pt x="453707" y="100711"/>
                  </a:lnTo>
                  <a:lnTo>
                    <a:pt x="467169" y="109766"/>
                  </a:lnTo>
                  <a:lnTo>
                    <a:pt x="484162" y="113080"/>
                  </a:lnTo>
                  <a:lnTo>
                    <a:pt x="495147" y="111963"/>
                  </a:lnTo>
                  <a:lnTo>
                    <a:pt x="503999" y="108864"/>
                  </a:lnTo>
                  <a:lnTo>
                    <a:pt x="511276" y="104140"/>
                  </a:lnTo>
                  <a:lnTo>
                    <a:pt x="517537" y="98145"/>
                  </a:lnTo>
                  <a:close/>
                </a:path>
                <a:path w="732154" h="135889">
                  <a:moveTo>
                    <a:pt x="556856" y="29565"/>
                  </a:moveTo>
                  <a:lnTo>
                    <a:pt x="533692" y="29565"/>
                  </a:lnTo>
                  <a:lnTo>
                    <a:pt x="533692" y="111252"/>
                  </a:lnTo>
                  <a:lnTo>
                    <a:pt x="556856" y="111252"/>
                  </a:lnTo>
                  <a:lnTo>
                    <a:pt x="556856" y="29565"/>
                  </a:lnTo>
                  <a:close/>
                </a:path>
                <a:path w="732154" h="135889">
                  <a:moveTo>
                    <a:pt x="557466" y="0"/>
                  </a:moveTo>
                  <a:lnTo>
                    <a:pt x="533082" y="0"/>
                  </a:lnTo>
                  <a:lnTo>
                    <a:pt x="533082" y="20574"/>
                  </a:lnTo>
                  <a:lnTo>
                    <a:pt x="557466" y="20574"/>
                  </a:lnTo>
                  <a:lnTo>
                    <a:pt x="557466" y="0"/>
                  </a:lnTo>
                  <a:close/>
                </a:path>
                <a:path w="732154" h="135889">
                  <a:moveTo>
                    <a:pt x="654850" y="72390"/>
                  </a:moveTo>
                  <a:lnTo>
                    <a:pt x="653656" y="64008"/>
                  </a:lnTo>
                  <a:lnTo>
                    <a:pt x="652475" y="55689"/>
                  </a:lnTo>
                  <a:lnTo>
                    <a:pt x="647814" y="46634"/>
                  </a:lnTo>
                  <a:lnTo>
                    <a:pt x="645198" y="41529"/>
                  </a:lnTo>
                  <a:lnTo>
                    <a:pt x="632802" y="31711"/>
                  </a:lnTo>
                  <a:lnTo>
                    <a:pt x="632294" y="31610"/>
                  </a:lnTo>
                  <a:lnTo>
                    <a:pt x="632294" y="64008"/>
                  </a:lnTo>
                  <a:lnTo>
                    <a:pt x="597395" y="64008"/>
                  </a:lnTo>
                  <a:lnTo>
                    <a:pt x="599122" y="54076"/>
                  </a:lnTo>
                  <a:lnTo>
                    <a:pt x="599224" y="53492"/>
                  </a:lnTo>
                  <a:lnTo>
                    <a:pt x="605472" y="46634"/>
                  </a:lnTo>
                  <a:lnTo>
                    <a:pt x="624827" y="46634"/>
                  </a:lnTo>
                  <a:lnTo>
                    <a:pt x="630923" y="53644"/>
                  </a:lnTo>
                  <a:lnTo>
                    <a:pt x="632294" y="64008"/>
                  </a:lnTo>
                  <a:lnTo>
                    <a:pt x="632294" y="31610"/>
                  </a:lnTo>
                  <a:lnTo>
                    <a:pt x="615073" y="28041"/>
                  </a:lnTo>
                  <a:lnTo>
                    <a:pt x="598728" y="31407"/>
                  </a:lnTo>
                  <a:lnTo>
                    <a:pt x="585965" y="40551"/>
                  </a:lnTo>
                  <a:lnTo>
                    <a:pt x="577659" y="54076"/>
                  </a:lnTo>
                  <a:lnTo>
                    <a:pt x="574687" y="70561"/>
                  </a:lnTo>
                  <a:lnTo>
                    <a:pt x="574687" y="70866"/>
                  </a:lnTo>
                  <a:lnTo>
                    <a:pt x="577900" y="88011"/>
                  </a:lnTo>
                  <a:lnTo>
                    <a:pt x="586828" y="101346"/>
                  </a:lnTo>
                  <a:lnTo>
                    <a:pt x="600341" y="109994"/>
                  </a:lnTo>
                  <a:lnTo>
                    <a:pt x="617359" y="113080"/>
                  </a:lnTo>
                  <a:lnTo>
                    <a:pt x="627735" y="112026"/>
                  </a:lnTo>
                  <a:lnTo>
                    <a:pt x="636739" y="109004"/>
                  </a:lnTo>
                  <a:lnTo>
                    <a:pt x="644385" y="104203"/>
                  </a:lnTo>
                  <a:lnTo>
                    <a:pt x="650735" y="97840"/>
                  </a:lnTo>
                  <a:lnTo>
                    <a:pt x="646950" y="94488"/>
                  </a:lnTo>
                  <a:lnTo>
                    <a:pt x="637476" y="86106"/>
                  </a:lnTo>
                  <a:lnTo>
                    <a:pt x="631075" y="92049"/>
                  </a:lnTo>
                  <a:lnTo>
                    <a:pt x="625436" y="94488"/>
                  </a:lnTo>
                  <a:lnTo>
                    <a:pt x="617664" y="94488"/>
                  </a:lnTo>
                  <a:lnTo>
                    <a:pt x="610489" y="93459"/>
                  </a:lnTo>
                  <a:lnTo>
                    <a:pt x="604659" y="90424"/>
                  </a:lnTo>
                  <a:lnTo>
                    <a:pt x="600329" y="85420"/>
                  </a:lnTo>
                  <a:lnTo>
                    <a:pt x="597700" y="78486"/>
                  </a:lnTo>
                  <a:lnTo>
                    <a:pt x="654545" y="78486"/>
                  </a:lnTo>
                  <a:lnTo>
                    <a:pt x="654697" y="76352"/>
                  </a:lnTo>
                  <a:lnTo>
                    <a:pt x="654850" y="74980"/>
                  </a:lnTo>
                  <a:lnTo>
                    <a:pt x="654850" y="72390"/>
                  </a:lnTo>
                  <a:close/>
                </a:path>
                <a:path w="732154" h="135889">
                  <a:moveTo>
                    <a:pt x="731964" y="86410"/>
                  </a:moveTo>
                  <a:lnTo>
                    <a:pt x="698436" y="58826"/>
                  </a:lnTo>
                  <a:lnTo>
                    <a:pt x="690664" y="56692"/>
                  </a:lnTo>
                  <a:lnTo>
                    <a:pt x="690664" y="48615"/>
                  </a:lnTo>
                  <a:lnTo>
                    <a:pt x="693559" y="46177"/>
                  </a:lnTo>
                  <a:lnTo>
                    <a:pt x="705142" y="46177"/>
                  </a:lnTo>
                  <a:lnTo>
                    <a:pt x="713219" y="49072"/>
                  </a:lnTo>
                  <a:lnTo>
                    <a:pt x="721296" y="53797"/>
                  </a:lnTo>
                  <a:lnTo>
                    <a:pt x="730135" y="37795"/>
                  </a:lnTo>
                  <a:lnTo>
                    <a:pt x="723099" y="33807"/>
                  </a:lnTo>
                  <a:lnTo>
                    <a:pt x="715467" y="30848"/>
                  </a:lnTo>
                  <a:lnTo>
                    <a:pt x="707542" y="28981"/>
                  </a:lnTo>
                  <a:lnTo>
                    <a:pt x="699655" y="28346"/>
                  </a:lnTo>
                  <a:lnTo>
                    <a:pt x="688047" y="30060"/>
                  </a:lnTo>
                  <a:lnTo>
                    <a:pt x="678548" y="35064"/>
                  </a:lnTo>
                  <a:lnTo>
                    <a:pt x="672134" y="43192"/>
                  </a:lnTo>
                  <a:lnTo>
                    <a:pt x="669785" y="54559"/>
                  </a:lnTo>
                  <a:lnTo>
                    <a:pt x="671995" y="64604"/>
                  </a:lnTo>
                  <a:lnTo>
                    <a:pt x="711085" y="83515"/>
                  </a:lnTo>
                  <a:lnTo>
                    <a:pt x="711085" y="92506"/>
                  </a:lnTo>
                  <a:lnTo>
                    <a:pt x="708037" y="94945"/>
                  </a:lnTo>
                  <a:lnTo>
                    <a:pt x="701332" y="94945"/>
                  </a:lnTo>
                  <a:lnTo>
                    <a:pt x="695337" y="94322"/>
                  </a:lnTo>
                  <a:lnTo>
                    <a:pt x="688911" y="92468"/>
                  </a:lnTo>
                  <a:lnTo>
                    <a:pt x="682256" y="89420"/>
                  </a:lnTo>
                  <a:lnTo>
                    <a:pt x="675576" y="85191"/>
                  </a:lnTo>
                  <a:lnTo>
                    <a:pt x="665670" y="100431"/>
                  </a:lnTo>
                  <a:lnTo>
                    <a:pt x="674103" y="105956"/>
                  </a:lnTo>
                  <a:lnTo>
                    <a:pt x="682967" y="109804"/>
                  </a:lnTo>
                  <a:lnTo>
                    <a:pt x="691946" y="112052"/>
                  </a:lnTo>
                  <a:lnTo>
                    <a:pt x="700722" y="112776"/>
                  </a:lnTo>
                  <a:lnTo>
                    <a:pt x="713066" y="111201"/>
                  </a:lnTo>
                  <a:lnTo>
                    <a:pt x="722972" y="106387"/>
                  </a:lnTo>
                  <a:lnTo>
                    <a:pt x="729564" y="98183"/>
                  </a:lnTo>
                  <a:lnTo>
                    <a:pt x="731964" y="864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>
              <a:extLst>
                <a:ext uri="{FF2B5EF4-FFF2-40B4-BE49-F238E27FC236}">
                  <a16:creationId xmlns:a16="http://schemas.microsoft.com/office/drawing/2014/main" id="{850B6D36-F448-051E-C10F-1670D8329EF9}"/>
                </a:ext>
              </a:extLst>
            </p:cNvPr>
            <p:cNvSpPr/>
            <p:nvPr/>
          </p:nvSpPr>
          <p:spPr>
            <a:xfrm>
              <a:off x="182185" y="1058729"/>
              <a:ext cx="1191260" cy="167640"/>
            </a:xfrm>
            <a:custGeom>
              <a:avLst/>
              <a:gdLst/>
              <a:ahLst/>
              <a:cxnLst/>
              <a:rect l="l" t="t" r="r" b="b"/>
              <a:pathLst>
                <a:path w="1191260" h="167640">
                  <a:moveTo>
                    <a:pt x="627018" y="0"/>
                  </a:moveTo>
                  <a:lnTo>
                    <a:pt x="564049" y="0"/>
                  </a:lnTo>
                  <a:lnTo>
                    <a:pt x="501392" y="795"/>
                  </a:lnTo>
                  <a:lnTo>
                    <a:pt x="439674" y="2385"/>
                  </a:lnTo>
                  <a:lnTo>
                    <a:pt x="379519" y="4772"/>
                  </a:lnTo>
                  <a:lnTo>
                    <a:pt x="321555" y="7954"/>
                  </a:lnTo>
                  <a:lnTo>
                    <a:pt x="266405" y="11932"/>
                  </a:lnTo>
                  <a:lnTo>
                    <a:pt x="214697" y="16705"/>
                  </a:lnTo>
                  <a:lnTo>
                    <a:pt x="167056" y="22274"/>
                  </a:lnTo>
                  <a:lnTo>
                    <a:pt x="124107" y="28639"/>
                  </a:lnTo>
                  <a:lnTo>
                    <a:pt x="86477" y="35799"/>
                  </a:lnTo>
                  <a:lnTo>
                    <a:pt x="29674" y="52507"/>
                  </a:lnTo>
                  <a:lnTo>
                    <a:pt x="0" y="83536"/>
                  </a:lnTo>
                  <a:lnTo>
                    <a:pt x="1643" y="94678"/>
                  </a:lnTo>
                  <a:lnTo>
                    <a:pt x="54756" y="123330"/>
                  </a:lnTo>
                  <a:lnTo>
                    <a:pt x="124059" y="138452"/>
                  </a:lnTo>
                  <a:lnTo>
                    <a:pt x="167002" y="144819"/>
                  </a:lnTo>
                  <a:lnTo>
                    <a:pt x="214639" y="150391"/>
                  </a:lnTo>
                  <a:lnTo>
                    <a:pt x="266343" y="155166"/>
                  </a:lnTo>
                  <a:lnTo>
                    <a:pt x="321489" y="159146"/>
                  </a:lnTo>
                  <a:lnTo>
                    <a:pt x="379451" y="162330"/>
                  </a:lnTo>
                  <a:lnTo>
                    <a:pt x="439603" y="164718"/>
                  </a:lnTo>
                  <a:lnTo>
                    <a:pt x="501320" y="166310"/>
                  </a:lnTo>
                  <a:lnTo>
                    <a:pt x="563976" y="167106"/>
                  </a:lnTo>
                  <a:lnTo>
                    <a:pt x="626945" y="167107"/>
                  </a:lnTo>
                  <a:lnTo>
                    <a:pt x="689601" y="166312"/>
                  </a:lnTo>
                  <a:lnTo>
                    <a:pt x="751320" y="164720"/>
                  </a:lnTo>
                  <a:lnTo>
                    <a:pt x="811474" y="162334"/>
                  </a:lnTo>
                  <a:lnTo>
                    <a:pt x="869439" y="159151"/>
                  </a:lnTo>
                  <a:lnTo>
                    <a:pt x="924588" y="155173"/>
                  </a:lnTo>
                  <a:lnTo>
                    <a:pt x="976296" y="150398"/>
                  </a:lnTo>
                  <a:lnTo>
                    <a:pt x="1023937" y="144828"/>
                  </a:lnTo>
                  <a:lnTo>
                    <a:pt x="1066885" y="138463"/>
                  </a:lnTo>
                  <a:lnTo>
                    <a:pt x="1104516" y="131301"/>
                  </a:lnTo>
                  <a:lnTo>
                    <a:pt x="1161318" y="114591"/>
                  </a:lnTo>
                  <a:lnTo>
                    <a:pt x="1190992" y="83557"/>
                  </a:lnTo>
                  <a:lnTo>
                    <a:pt x="1189348" y="72417"/>
                  </a:lnTo>
                  <a:lnTo>
                    <a:pt x="1136236" y="43769"/>
                  </a:lnTo>
                  <a:lnTo>
                    <a:pt x="1066933" y="28650"/>
                  </a:lnTo>
                  <a:lnTo>
                    <a:pt x="1023990" y="22283"/>
                  </a:lnTo>
                  <a:lnTo>
                    <a:pt x="976354" y="16713"/>
                  </a:lnTo>
                  <a:lnTo>
                    <a:pt x="924650" y="11938"/>
                  </a:lnTo>
                  <a:lnTo>
                    <a:pt x="869504" y="7959"/>
                  </a:lnTo>
                  <a:lnTo>
                    <a:pt x="811542" y="4776"/>
                  </a:lnTo>
                  <a:lnTo>
                    <a:pt x="751390" y="2388"/>
                  </a:lnTo>
                  <a:lnTo>
                    <a:pt x="689673" y="796"/>
                  </a:lnTo>
                  <a:lnTo>
                    <a:pt x="627018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>
              <a:extLst>
                <a:ext uri="{FF2B5EF4-FFF2-40B4-BE49-F238E27FC236}">
                  <a16:creationId xmlns:a16="http://schemas.microsoft.com/office/drawing/2014/main" id="{975099E3-22C2-D16C-072B-C27EFD12B653}"/>
                </a:ext>
              </a:extLst>
            </p:cNvPr>
            <p:cNvSpPr/>
            <p:nvPr/>
          </p:nvSpPr>
          <p:spPr>
            <a:xfrm>
              <a:off x="300075" y="803601"/>
              <a:ext cx="341630" cy="236854"/>
            </a:xfrm>
            <a:custGeom>
              <a:avLst/>
              <a:gdLst/>
              <a:ahLst/>
              <a:cxnLst/>
              <a:rect l="l" t="t" r="r" b="b"/>
              <a:pathLst>
                <a:path w="341630" h="236855">
                  <a:moveTo>
                    <a:pt x="319786" y="223901"/>
                  </a:moveTo>
                  <a:lnTo>
                    <a:pt x="317893" y="175539"/>
                  </a:lnTo>
                  <a:lnTo>
                    <a:pt x="0" y="187921"/>
                  </a:lnTo>
                  <a:lnTo>
                    <a:pt x="1879" y="236283"/>
                  </a:lnTo>
                  <a:lnTo>
                    <a:pt x="319786" y="223901"/>
                  </a:lnTo>
                  <a:close/>
                </a:path>
                <a:path w="341630" h="236855">
                  <a:moveTo>
                    <a:pt x="341185" y="48361"/>
                  </a:moveTo>
                  <a:lnTo>
                    <a:pt x="339305" y="0"/>
                  </a:lnTo>
                  <a:lnTo>
                    <a:pt x="21412" y="12382"/>
                  </a:lnTo>
                  <a:lnTo>
                    <a:pt x="23291" y="60744"/>
                  </a:lnTo>
                  <a:lnTo>
                    <a:pt x="341185" y="48361"/>
                  </a:lnTo>
                  <a:close/>
                </a:path>
              </a:pathLst>
            </a:custGeom>
            <a:solidFill>
              <a:srgbClr val="7C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2">
            <a:extLst>
              <a:ext uri="{FF2B5EF4-FFF2-40B4-BE49-F238E27FC236}">
                <a16:creationId xmlns:a16="http://schemas.microsoft.com/office/drawing/2014/main" id="{BD614B70-62CD-4C0E-60C2-5AF0D3CF633B}"/>
              </a:ext>
            </a:extLst>
          </p:cNvPr>
          <p:cNvGrpSpPr/>
          <p:nvPr/>
        </p:nvGrpSpPr>
        <p:grpSpPr>
          <a:xfrm>
            <a:off x="6202136" y="244708"/>
            <a:ext cx="5908088" cy="6501780"/>
            <a:chOff x="182185" y="784813"/>
            <a:chExt cx="6906895" cy="9303385"/>
          </a:xfrm>
        </p:grpSpPr>
        <p:sp>
          <p:nvSpPr>
            <p:cNvPr id="60" name="object 3">
              <a:extLst>
                <a:ext uri="{FF2B5EF4-FFF2-40B4-BE49-F238E27FC236}">
                  <a16:creationId xmlns:a16="http://schemas.microsoft.com/office/drawing/2014/main" id="{E09BAA25-0BB6-0CB4-95F1-26E9E9E38180}"/>
                </a:ext>
              </a:extLst>
            </p:cNvPr>
            <p:cNvSpPr/>
            <p:nvPr/>
          </p:nvSpPr>
          <p:spPr>
            <a:xfrm>
              <a:off x="490089" y="803862"/>
              <a:ext cx="6579870" cy="9265285"/>
            </a:xfrm>
            <a:custGeom>
              <a:avLst/>
              <a:gdLst/>
              <a:ahLst/>
              <a:cxnLst/>
              <a:rect l="l" t="t" r="r" b="b"/>
              <a:pathLst>
                <a:path w="6579870" h="9265285">
                  <a:moveTo>
                    <a:pt x="6323501" y="0"/>
                  </a:moveTo>
                  <a:lnTo>
                    <a:pt x="256312" y="0"/>
                  </a:lnTo>
                  <a:lnTo>
                    <a:pt x="210395" y="4148"/>
                  </a:lnTo>
                  <a:lnTo>
                    <a:pt x="167114" y="16102"/>
                  </a:lnTo>
                  <a:lnTo>
                    <a:pt x="127208" y="35124"/>
                  </a:lnTo>
                  <a:lnTo>
                    <a:pt x="91416" y="60474"/>
                  </a:lnTo>
                  <a:lnTo>
                    <a:pt x="60475" y="91414"/>
                  </a:lnTo>
                  <a:lnTo>
                    <a:pt x="35125" y="127206"/>
                  </a:lnTo>
                  <a:lnTo>
                    <a:pt x="16103" y="167112"/>
                  </a:lnTo>
                  <a:lnTo>
                    <a:pt x="4148" y="210394"/>
                  </a:lnTo>
                  <a:lnTo>
                    <a:pt x="0" y="256312"/>
                  </a:lnTo>
                  <a:lnTo>
                    <a:pt x="0" y="9008916"/>
                  </a:lnTo>
                  <a:lnTo>
                    <a:pt x="4148" y="9054834"/>
                  </a:lnTo>
                  <a:lnTo>
                    <a:pt x="16103" y="9098116"/>
                  </a:lnTo>
                  <a:lnTo>
                    <a:pt x="35125" y="9138022"/>
                  </a:lnTo>
                  <a:lnTo>
                    <a:pt x="60475" y="9173814"/>
                  </a:lnTo>
                  <a:lnTo>
                    <a:pt x="91416" y="9204754"/>
                  </a:lnTo>
                  <a:lnTo>
                    <a:pt x="127208" y="9230104"/>
                  </a:lnTo>
                  <a:lnTo>
                    <a:pt x="167114" y="9249126"/>
                  </a:lnTo>
                  <a:lnTo>
                    <a:pt x="210395" y="9261080"/>
                  </a:lnTo>
                  <a:lnTo>
                    <a:pt x="256312" y="9265229"/>
                  </a:lnTo>
                  <a:lnTo>
                    <a:pt x="6323501" y="9265229"/>
                  </a:lnTo>
                  <a:lnTo>
                    <a:pt x="6369420" y="9261080"/>
                  </a:lnTo>
                  <a:lnTo>
                    <a:pt x="6412701" y="9249126"/>
                  </a:lnTo>
                  <a:lnTo>
                    <a:pt x="6452608" y="9230104"/>
                  </a:lnTo>
                  <a:lnTo>
                    <a:pt x="6488401" y="9204754"/>
                  </a:lnTo>
                  <a:lnTo>
                    <a:pt x="6519342" y="9173814"/>
                  </a:lnTo>
                  <a:lnTo>
                    <a:pt x="6544692" y="9138022"/>
                  </a:lnTo>
                  <a:lnTo>
                    <a:pt x="6563714" y="9098116"/>
                  </a:lnTo>
                  <a:lnTo>
                    <a:pt x="6575668" y="9054834"/>
                  </a:lnTo>
                  <a:lnTo>
                    <a:pt x="6579817" y="9008916"/>
                  </a:lnTo>
                  <a:lnTo>
                    <a:pt x="6579817" y="256312"/>
                  </a:lnTo>
                  <a:lnTo>
                    <a:pt x="6575668" y="210394"/>
                  </a:lnTo>
                  <a:lnTo>
                    <a:pt x="6563714" y="167112"/>
                  </a:lnTo>
                  <a:lnTo>
                    <a:pt x="6544692" y="127206"/>
                  </a:lnTo>
                  <a:lnTo>
                    <a:pt x="6519342" y="91414"/>
                  </a:lnTo>
                  <a:lnTo>
                    <a:pt x="6488401" y="60474"/>
                  </a:lnTo>
                  <a:lnTo>
                    <a:pt x="6452608" y="35124"/>
                  </a:lnTo>
                  <a:lnTo>
                    <a:pt x="6412701" y="16102"/>
                  </a:lnTo>
                  <a:lnTo>
                    <a:pt x="6369420" y="4148"/>
                  </a:lnTo>
                  <a:lnTo>
                    <a:pt x="632350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4">
              <a:extLst>
                <a:ext uri="{FF2B5EF4-FFF2-40B4-BE49-F238E27FC236}">
                  <a16:creationId xmlns:a16="http://schemas.microsoft.com/office/drawing/2014/main" id="{ADC99EC1-37C9-7DD7-2C4B-E9BAB371D54B}"/>
                </a:ext>
              </a:extLst>
            </p:cNvPr>
            <p:cNvSpPr/>
            <p:nvPr/>
          </p:nvSpPr>
          <p:spPr>
            <a:xfrm>
              <a:off x="490089" y="803862"/>
              <a:ext cx="6579870" cy="9265285"/>
            </a:xfrm>
            <a:custGeom>
              <a:avLst/>
              <a:gdLst/>
              <a:ahLst/>
              <a:cxnLst/>
              <a:rect l="l" t="t" r="r" b="b"/>
              <a:pathLst>
                <a:path w="6579870" h="9265285">
                  <a:moveTo>
                    <a:pt x="256312" y="0"/>
                  </a:moveTo>
                  <a:lnTo>
                    <a:pt x="6323501" y="0"/>
                  </a:lnTo>
                  <a:lnTo>
                    <a:pt x="6369420" y="4148"/>
                  </a:lnTo>
                  <a:lnTo>
                    <a:pt x="6412701" y="16102"/>
                  </a:lnTo>
                  <a:lnTo>
                    <a:pt x="6452608" y="35124"/>
                  </a:lnTo>
                  <a:lnTo>
                    <a:pt x="6488401" y="60474"/>
                  </a:lnTo>
                  <a:lnTo>
                    <a:pt x="6519342" y="91414"/>
                  </a:lnTo>
                  <a:lnTo>
                    <a:pt x="6544692" y="127206"/>
                  </a:lnTo>
                  <a:lnTo>
                    <a:pt x="6563714" y="167112"/>
                  </a:lnTo>
                  <a:lnTo>
                    <a:pt x="6575668" y="210394"/>
                  </a:lnTo>
                  <a:lnTo>
                    <a:pt x="6579817" y="256312"/>
                  </a:lnTo>
                  <a:lnTo>
                    <a:pt x="6579817" y="9008916"/>
                  </a:lnTo>
                  <a:lnTo>
                    <a:pt x="6575668" y="9054834"/>
                  </a:lnTo>
                  <a:lnTo>
                    <a:pt x="6563714" y="9098116"/>
                  </a:lnTo>
                  <a:lnTo>
                    <a:pt x="6544692" y="9138022"/>
                  </a:lnTo>
                  <a:lnTo>
                    <a:pt x="6519342" y="9173814"/>
                  </a:lnTo>
                  <a:lnTo>
                    <a:pt x="6488401" y="9204754"/>
                  </a:lnTo>
                  <a:lnTo>
                    <a:pt x="6452608" y="9230104"/>
                  </a:lnTo>
                  <a:lnTo>
                    <a:pt x="6412701" y="9249126"/>
                  </a:lnTo>
                  <a:lnTo>
                    <a:pt x="6369420" y="9261080"/>
                  </a:lnTo>
                  <a:lnTo>
                    <a:pt x="6323501" y="9265229"/>
                  </a:lnTo>
                  <a:lnTo>
                    <a:pt x="256312" y="9265229"/>
                  </a:lnTo>
                  <a:lnTo>
                    <a:pt x="210395" y="9261080"/>
                  </a:lnTo>
                  <a:lnTo>
                    <a:pt x="167114" y="9249126"/>
                  </a:lnTo>
                  <a:lnTo>
                    <a:pt x="127208" y="9230104"/>
                  </a:lnTo>
                  <a:lnTo>
                    <a:pt x="91416" y="9204754"/>
                  </a:lnTo>
                  <a:lnTo>
                    <a:pt x="60475" y="9173814"/>
                  </a:lnTo>
                  <a:lnTo>
                    <a:pt x="35125" y="9138022"/>
                  </a:lnTo>
                  <a:lnTo>
                    <a:pt x="16103" y="9098116"/>
                  </a:lnTo>
                  <a:lnTo>
                    <a:pt x="4148" y="9054834"/>
                  </a:lnTo>
                  <a:lnTo>
                    <a:pt x="0" y="9008916"/>
                  </a:lnTo>
                  <a:lnTo>
                    <a:pt x="0" y="256312"/>
                  </a:lnTo>
                  <a:lnTo>
                    <a:pt x="4148" y="210394"/>
                  </a:lnTo>
                  <a:lnTo>
                    <a:pt x="16103" y="167112"/>
                  </a:lnTo>
                  <a:lnTo>
                    <a:pt x="35125" y="127206"/>
                  </a:lnTo>
                  <a:lnTo>
                    <a:pt x="60475" y="91414"/>
                  </a:lnTo>
                  <a:lnTo>
                    <a:pt x="91416" y="60474"/>
                  </a:lnTo>
                  <a:lnTo>
                    <a:pt x="127208" y="35124"/>
                  </a:lnTo>
                  <a:lnTo>
                    <a:pt x="167114" y="16102"/>
                  </a:lnTo>
                  <a:lnTo>
                    <a:pt x="210395" y="4148"/>
                  </a:lnTo>
                  <a:lnTo>
                    <a:pt x="256312" y="0"/>
                  </a:lnTo>
                  <a:close/>
                </a:path>
              </a:pathLst>
            </a:custGeom>
            <a:ln w="38098">
              <a:solidFill>
                <a:srgbClr val="6E6295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5">
              <a:extLst>
                <a:ext uri="{FF2B5EF4-FFF2-40B4-BE49-F238E27FC236}">
                  <a16:creationId xmlns:a16="http://schemas.microsoft.com/office/drawing/2014/main" id="{189A3559-17B9-06D2-C14C-4D241608F7D8}"/>
                </a:ext>
              </a:extLst>
            </p:cNvPr>
            <p:cNvSpPr/>
            <p:nvPr/>
          </p:nvSpPr>
          <p:spPr>
            <a:xfrm>
              <a:off x="490089" y="1217332"/>
              <a:ext cx="5434965" cy="381635"/>
            </a:xfrm>
            <a:custGeom>
              <a:avLst/>
              <a:gdLst/>
              <a:ahLst/>
              <a:cxnLst/>
              <a:rect l="l" t="t" r="r" b="b"/>
              <a:pathLst>
                <a:path w="5434965" h="381634">
                  <a:moveTo>
                    <a:pt x="5347181" y="0"/>
                  </a:moveTo>
                  <a:lnTo>
                    <a:pt x="0" y="0"/>
                  </a:lnTo>
                  <a:lnTo>
                    <a:pt x="0" y="381452"/>
                  </a:lnTo>
                  <a:lnTo>
                    <a:pt x="5347181" y="381452"/>
                  </a:lnTo>
                  <a:lnTo>
                    <a:pt x="5381112" y="374557"/>
                  </a:lnTo>
                  <a:lnTo>
                    <a:pt x="5408898" y="355783"/>
                  </a:lnTo>
                  <a:lnTo>
                    <a:pt x="5427672" y="327997"/>
                  </a:lnTo>
                  <a:lnTo>
                    <a:pt x="5434567" y="294065"/>
                  </a:lnTo>
                  <a:lnTo>
                    <a:pt x="5434567" y="87386"/>
                  </a:lnTo>
                  <a:lnTo>
                    <a:pt x="5427672" y="53455"/>
                  </a:lnTo>
                  <a:lnTo>
                    <a:pt x="5408898" y="25669"/>
                  </a:lnTo>
                  <a:lnTo>
                    <a:pt x="5381112" y="6895"/>
                  </a:lnTo>
                  <a:lnTo>
                    <a:pt x="5347181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">
              <a:extLst>
                <a:ext uri="{FF2B5EF4-FFF2-40B4-BE49-F238E27FC236}">
                  <a16:creationId xmlns:a16="http://schemas.microsoft.com/office/drawing/2014/main" id="{4E278E1A-3C71-7567-53F1-4DB869EADBC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090" y="1343290"/>
              <a:ext cx="251459" cy="135637"/>
            </a:xfrm>
            <a:prstGeom prst="rect">
              <a:avLst/>
            </a:prstGeom>
          </p:spPr>
        </p:pic>
        <p:pic>
          <p:nvPicPr>
            <p:cNvPr id="64" name="object 7">
              <a:extLst>
                <a:ext uri="{FF2B5EF4-FFF2-40B4-BE49-F238E27FC236}">
                  <a16:creationId xmlns:a16="http://schemas.microsoft.com/office/drawing/2014/main" id="{62135B69-51F0-717E-1A4C-93D84138DAF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7505" y="1372625"/>
              <a:ext cx="155830" cy="104015"/>
            </a:xfrm>
            <a:prstGeom prst="rect">
              <a:avLst/>
            </a:prstGeom>
          </p:spPr>
        </p:pic>
        <p:pic>
          <p:nvPicPr>
            <p:cNvPr id="65" name="object 8">
              <a:extLst>
                <a:ext uri="{FF2B5EF4-FFF2-40B4-BE49-F238E27FC236}">
                  <a16:creationId xmlns:a16="http://schemas.microsoft.com/office/drawing/2014/main" id="{4693048F-8045-3707-E493-8D2CE1347DE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2386" y="1373389"/>
              <a:ext cx="93916" cy="105156"/>
            </a:xfrm>
            <a:prstGeom prst="rect">
              <a:avLst/>
            </a:prstGeom>
          </p:spPr>
        </p:pic>
        <p:sp>
          <p:nvSpPr>
            <p:cNvPr id="66" name="object 9">
              <a:extLst>
                <a:ext uri="{FF2B5EF4-FFF2-40B4-BE49-F238E27FC236}">
                  <a16:creationId xmlns:a16="http://schemas.microsoft.com/office/drawing/2014/main" id="{DA34AF5E-F0A4-2494-8511-43A556D0BA50}"/>
                </a:ext>
              </a:extLst>
            </p:cNvPr>
            <p:cNvSpPr/>
            <p:nvPr/>
          </p:nvSpPr>
          <p:spPr>
            <a:xfrm>
              <a:off x="1241831" y="133758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5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5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10">
              <a:extLst>
                <a:ext uri="{FF2B5EF4-FFF2-40B4-BE49-F238E27FC236}">
                  <a16:creationId xmlns:a16="http://schemas.microsoft.com/office/drawing/2014/main" id="{6F083503-5E69-A1F0-7572-9CF51397C72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8789" y="1372625"/>
              <a:ext cx="93539" cy="104015"/>
            </a:xfrm>
            <a:prstGeom prst="rect">
              <a:avLst/>
            </a:prstGeom>
          </p:spPr>
        </p:pic>
        <p:pic>
          <p:nvPicPr>
            <p:cNvPr id="68" name="object 11">
              <a:extLst>
                <a:ext uri="{FF2B5EF4-FFF2-40B4-BE49-F238E27FC236}">
                  <a16:creationId xmlns:a16="http://schemas.microsoft.com/office/drawing/2014/main" id="{32BE9F41-BE8B-8C11-28AB-022D79C7DE98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69858" y="1343290"/>
              <a:ext cx="100587" cy="135637"/>
            </a:xfrm>
            <a:prstGeom prst="rect">
              <a:avLst/>
            </a:prstGeom>
          </p:spPr>
        </p:pic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C127CE03-2BB5-647E-2146-8D7D0429EAB1}"/>
                </a:ext>
              </a:extLst>
            </p:cNvPr>
            <p:cNvSpPr/>
            <p:nvPr/>
          </p:nvSpPr>
          <p:spPr>
            <a:xfrm>
              <a:off x="1594446" y="1374530"/>
              <a:ext cx="31115" cy="102235"/>
            </a:xfrm>
            <a:custGeom>
              <a:avLst/>
              <a:gdLst/>
              <a:ahLst/>
              <a:cxnLst/>
              <a:rect l="l" t="t" r="r" b="b"/>
              <a:pathLst>
                <a:path w="31115" h="102234">
                  <a:moveTo>
                    <a:pt x="30861" y="71640"/>
                  </a:moveTo>
                  <a:lnTo>
                    <a:pt x="0" y="71640"/>
                  </a:lnTo>
                  <a:lnTo>
                    <a:pt x="0" y="102120"/>
                  </a:lnTo>
                  <a:lnTo>
                    <a:pt x="30861" y="102120"/>
                  </a:lnTo>
                  <a:lnTo>
                    <a:pt x="30861" y="71640"/>
                  </a:lnTo>
                  <a:close/>
                </a:path>
                <a:path w="31115" h="102234">
                  <a:moveTo>
                    <a:pt x="30861" y="0"/>
                  </a:moveTo>
                  <a:lnTo>
                    <a:pt x="0" y="0"/>
                  </a:lnTo>
                  <a:lnTo>
                    <a:pt x="0" y="30492"/>
                  </a:lnTo>
                  <a:lnTo>
                    <a:pt x="30861" y="30492"/>
                  </a:lnTo>
                  <a:lnTo>
                    <a:pt x="30861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13">
              <a:extLst>
                <a:ext uri="{FF2B5EF4-FFF2-40B4-BE49-F238E27FC236}">
                  <a16:creationId xmlns:a16="http://schemas.microsoft.com/office/drawing/2014/main" id="{85E7847F-6CEE-85D5-298D-42B7BDE56580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699793" y="1342338"/>
              <a:ext cx="422342" cy="136588"/>
            </a:xfrm>
            <a:prstGeom prst="rect">
              <a:avLst/>
            </a:prstGeom>
          </p:spPr>
        </p:pic>
        <p:pic>
          <p:nvPicPr>
            <p:cNvPr id="71" name="object 14">
              <a:extLst>
                <a:ext uri="{FF2B5EF4-FFF2-40B4-BE49-F238E27FC236}">
                  <a16:creationId xmlns:a16="http://schemas.microsoft.com/office/drawing/2014/main" id="{4657FB51-FD29-C090-98B8-E72B8EB94837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143472" y="1337576"/>
              <a:ext cx="93538" cy="139065"/>
            </a:xfrm>
            <a:prstGeom prst="rect">
              <a:avLst/>
            </a:prstGeom>
          </p:spPr>
        </p:pic>
        <p:pic>
          <p:nvPicPr>
            <p:cNvPr id="72" name="object 15">
              <a:extLst>
                <a:ext uri="{FF2B5EF4-FFF2-40B4-BE49-F238E27FC236}">
                  <a16:creationId xmlns:a16="http://schemas.microsoft.com/office/drawing/2014/main" id="{68186CBD-A646-439C-7BED-2EB9BF438192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257203" y="1348433"/>
              <a:ext cx="179448" cy="130493"/>
            </a:xfrm>
            <a:prstGeom prst="rect">
              <a:avLst/>
            </a:prstGeom>
          </p:spPr>
        </p:pic>
        <p:sp>
          <p:nvSpPr>
            <p:cNvPr id="73" name="object 16">
              <a:extLst>
                <a:ext uri="{FF2B5EF4-FFF2-40B4-BE49-F238E27FC236}">
                  <a16:creationId xmlns:a16="http://schemas.microsoft.com/office/drawing/2014/main" id="{0A0D93A8-6B95-5A09-0674-D83E0563E33C}"/>
                </a:ext>
              </a:extLst>
            </p:cNvPr>
            <p:cNvSpPr/>
            <p:nvPr/>
          </p:nvSpPr>
          <p:spPr>
            <a:xfrm>
              <a:off x="2458555" y="133758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5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5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17">
              <a:extLst>
                <a:ext uri="{FF2B5EF4-FFF2-40B4-BE49-F238E27FC236}">
                  <a16:creationId xmlns:a16="http://schemas.microsoft.com/office/drawing/2014/main" id="{664E3C81-BD24-1977-9A8A-2BDF8094CC38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510571" y="1372625"/>
              <a:ext cx="94867" cy="106301"/>
            </a:xfrm>
            <a:prstGeom prst="rect">
              <a:avLst/>
            </a:prstGeom>
          </p:spPr>
        </p:pic>
        <p:pic>
          <p:nvPicPr>
            <p:cNvPr id="75" name="object 18">
              <a:extLst>
                <a:ext uri="{FF2B5EF4-FFF2-40B4-BE49-F238E27FC236}">
                  <a16:creationId xmlns:a16="http://schemas.microsoft.com/office/drawing/2014/main" id="{C597B9FC-54F9-D88E-BEAA-3AD2617A83B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5354" y="1373389"/>
              <a:ext cx="93917" cy="105156"/>
            </a:xfrm>
            <a:prstGeom prst="rect">
              <a:avLst/>
            </a:prstGeom>
          </p:spPr>
        </p:pic>
        <p:pic>
          <p:nvPicPr>
            <p:cNvPr id="76" name="object 19">
              <a:extLst>
                <a:ext uri="{FF2B5EF4-FFF2-40B4-BE49-F238E27FC236}">
                  <a16:creationId xmlns:a16="http://schemas.microsoft.com/office/drawing/2014/main" id="{9C8447E4-6186-F696-7D18-4AEB838F46C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94226" y="1372625"/>
              <a:ext cx="93539" cy="104015"/>
            </a:xfrm>
            <a:prstGeom prst="rect">
              <a:avLst/>
            </a:prstGeom>
          </p:spPr>
        </p:pic>
        <p:pic>
          <p:nvPicPr>
            <p:cNvPr id="77" name="object 20">
              <a:extLst>
                <a:ext uri="{FF2B5EF4-FFF2-40B4-BE49-F238E27FC236}">
                  <a16:creationId xmlns:a16="http://schemas.microsoft.com/office/drawing/2014/main" id="{CD6404CD-A73A-F07F-E29A-ACBF2A39DD62}"/>
                </a:ext>
              </a:extLst>
            </p:cNvPr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908335" y="1337576"/>
              <a:ext cx="107255" cy="140968"/>
            </a:xfrm>
            <a:prstGeom prst="rect">
              <a:avLst/>
            </a:prstGeom>
          </p:spPr>
        </p:pic>
        <p:pic>
          <p:nvPicPr>
            <p:cNvPr id="78" name="object 21">
              <a:extLst>
                <a:ext uri="{FF2B5EF4-FFF2-40B4-BE49-F238E27FC236}">
                  <a16:creationId xmlns:a16="http://schemas.microsoft.com/office/drawing/2014/main" id="{1B4CEE40-52D0-F334-5F2D-A9FAB4C29BA7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95791" y="1341004"/>
              <a:ext cx="123061" cy="137923"/>
            </a:xfrm>
            <a:prstGeom prst="rect">
              <a:avLst/>
            </a:prstGeom>
          </p:spPr>
        </p:pic>
        <p:pic>
          <p:nvPicPr>
            <p:cNvPr id="79" name="object 22">
              <a:extLst>
                <a:ext uri="{FF2B5EF4-FFF2-40B4-BE49-F238E27FC236}">
                  <a16:creationId xmlns:a16="http://schemas.microsoft.com/office/drawing/2014/main" id="{90DCA155-307F-9E70-EE03-B48171166091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38477" y="1374530"/>
              <a:ext cx="93535" cy="104014"/>
            </a:xfrm>
            <a:prstGeom prst="rect">
              <a:avLst/>
            </a:prstGeom>
          </p:spPr>
        </p:pic>
        <p:sp>
          <p:nvSpPr>
            <p:cNvPr id="80" name="object 23">
              <a:extLst>
                <a:ext uri="{FF2B5EF4-FFF2-40B4-BE49-F238E27FC236}">
                  <a16:creationId xmlns:a16="http://schemas.microsoft.com/office/drawing/2014/main" id="{4E1F2615-533B-1776-29E5-CB164F74AEBF}"/>
                </a:ext>
              </a:extLst>
            </p:cNvPr>
            <p:cNvSpPr/>
            <p:nvPr/>
          </p:nvSpPr>
          <p:spPr>
            <a:xfrm>
              <a:off x="3359254" y="1337576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5">
                  <a:moveTo>
                    <a:pt x="28954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4" y="139065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24">
              <a:extLst>
                <a:ext uri="{FF2B5EF4-FFF2-40B4-BE49-F238E27FC236}">
                  <a16:creationId xmlns:a16="http://schemas.microsoft.com/office/drawing/2014/main" id="{C0F8F302-366B-B0ED-0E6C-402CF030D517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408023" y="1348433"/>
              <a:ext cx="65148" cy="129921"/>
            </a:xfrm>
            <a:prstGeom prst="rect">
              <a:avLst/>
            </a:prstGeom>
          </p:spPr>
        </p:pic>
        <p:pic>
          <p:nvPicPr>
            <p:cNvPr id="82" name="object 25">
              <a:extLst>
                <a:ext uri="{FF2B5EF4-FFF2-40B4-BE49-F238E27FC236}">
                  <a16:creationId xmlns:a16="http://schemas.microsoft.com/office/drawing/2014/main" id="{B102EDE5-DDEC-C21B-2585-3036C5C3D150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493749" y="1374530"/>
              <a:ext cx="93535" cy="104014"/>
            </a:xfrm>
            <a:prstGeom prst="rect">
              <a:avLst/>
            </a:prstGeom>
          </p:spPr>
        </p:pic>
        <p:pic>
          <p:nvPicPr>
            <p:cNvPr id="83" name="object 26">
              <a:extLst>
                <a:ext uri="{FF2B5EF4-FFF2-40B4-BE49-F238E27FC236}">
                  <a16:creationId xmlns:a16="http://schemas.microsoft.com/office/drawing/2014/main" id="{2B4AC7A1-0CBF-23D1-A7B9-59D61DC40AA1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613190" y="1372625"/>
              <a:ext cx="162687" cy="105919"/>
            </a:xfrm>
            <a:prstGeom prst="rect">
              <a:avLst/>
            </a:prstGeom>
          </p:spPr>
        </p:pic>
        <p:sp>
          <p:nvSpPr>
            <p:cNvPr id="84" name="object 27">
              <a:extLst>
                <a:ext uri="{FF2B5EF4-FFF2-40B4-BE49-F238E27FC236}">
                  <a16:creationId xmlns:a16="http://schemas.microsoft.com/office/drawing/2014/main" id="{0DA7FAD2-22E0-C932-9836-01DFF0077B2D}"/>
                </a:ext>
              </a:extLst>
            </p:cNvPr>
            <p:cNvSpPr/>
            <p:nvPr/>
          </p:nvSpPr>
          <p:spPr>
            <a:xfrm>
              <a:off x="3802168" y="1337576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5">
                  <a:moveTo>
                    <a:pt x="28954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4" y="139065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28">
              <a:extLst>
                <a:ext uri="{FF2B5EF4-FFF2-40B4-BE49-F238E27FC236}">
                  <a16:creationId xmlns:a16="http://schemas.microsoft.com/office/drawing/2014/main" id="{D8660CBF-170A-05A1-BE97-8C2E9F6374BB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918563" y="1343290"/>
              <a:ext cx="461775" cy="135637"/>
            </a:xfrm>
            <a:prstGeom prst="rect">
              <a:avLst/>
            </a:prstGeom>
          </p:spPr>
        </p:pic>
        <p:sp>
          <p:nvSpPr>
            <p:cNvPr id="86" name="object 29">
              <a:extLst>
                <a:ext uri="{FF2B5EF4-FFF2-40B4-BE49-F238E27FC236}">
                  <a16:creationId xmlns:a16="http://schemas.microsoft.com/office/drawing/2014/main" id="{87E002AF-7E81-B742-02C5-AD21EB227CF7}"/>
                </a:ext>
              </a:extLst>
            </p:cNvPr>
            <p:cNvSpPr/>
            <p:nvPr/>
          </p:nvSpPr>
          <p:spPr>
            <a:xfrm>
              <a:off x="4403199" y="1337576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5">
                  <a:moveTo>
                    <a:pt x="28954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4" y="139065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30">
              <a:extLst>
                <a:ext uri="{FF2B5EF4-FFF2-40B4-BE49-F238E27FC236}">
                  <a16:creationId xmlns:a16="http://schemas.microsoft.com/office/drawing/2014/main" id="{5E35EEE4-62F9-1ABE-74E7-AC7A5031AECE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454445" y="1372625"/>
              <a:ext cx="110488" cy="106301"/>
            </a:xfrm>
            <a:prstGeom prst="rect">
              <a:avLst/>
            </a:prstGeom>
          </p:spPr>
        </p:pic>
        <p:pic>
          <p:nvPicPr>
            <p:cNvPr id="88" name="object 31">
              <a:extLst>
                <a:ext uri="{FF2B5EF4-FFF2-40B4-BE49-F238E27FC236}">
                  <a16:creationId xmlns:a16="http://schemas.microsoft.com/office/drawing/2014/main" id="{3FDA28C5-19F3-8FB1-464A-23526FC55AB8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585888" y="1372625"/>
              <a:ext cx="107255" cy="134496"/>
            </a:xfrm>
            <a:prstGeom prst="rect">
              <a:avLst/>
            </a:prstGeom>
          </p:spPr>
        </p:pic>
        <p:pic>
          <p:nvPicPr>
            <p:cNvPr id="89" name="object 32">
              <a:extLst>
                <a:ext uri="{FF2B5EF4-FFF2-40B4-BE49-F238E27FC236}">
                  <a16:creationId xmlns:a16="http://schemas.microsoft.com/office/drawing/2014/main" id="{8B15575C-B0C8-C4EF-41C9-365D649493B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4477" y="1372625"/>
              <a:ext cx="155828" cy="104015"/>
            </a:xfrm>
            <a:prstGeom prst="rect">
              <a:avLst/>
            </a:prstGeom>
          </p:spPr>
        </p:pic>
        <p:pic>
          <p:nvPicPr>
            <p:cNvPr id="90" name="object 33">
              <a:extLst>
                <a:ext uri="{FF2B5EF4-FFF2-40B4-BE49-F238E27FC236}">
                  <a16:creationId xmlns:a16="http://schemas.microsoft.com/office/drawing/2014/main" id="{D3B99279-B27F-CC71-84E2-7D8669A35900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890503" y="1372625"/>
              <a:ext cx="100201" cy="106301"/>
            </a:xfrm>
            <a:prstGeom prst="rect">
              <a:avLst/>
            </a:prstGeom>
          </p:spPr>
        </p:pic>
        <p:pic>
          <p:nvPicPr>
            <p:cNvPr id="91" name="object 34">
              <a:extLst>
                <a:ext uri="{FF2B5EF4-FFF2-40B4-BE49-F238E27FC236}">
                  <a16:creationId xmlns:a16="http://schemas.microsoft.com/office/drawing/2014/main" id="{298A312F-0B46-3114-D723-530DFB3851E6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12228" y="1348433"/>
              <a:ext cx="176404" cy="129921"/>
            </a:xfrm>
            <a:prstGeom prst="rect">
              <a:avLst/>
            </a:prstGeom>
          </p:spPr>
        </p:pic>
        <p:sp>
          <p:nvSpPr>
            <p:cNvPr id="92" name="object 35">
              <a:extLst>
                <a:ext uri="{FF2B5EF4-FFF2-40B4-BE49-F238E27FC236}">
                  <a16:creationId xmlns:a16="http://schemas.microsoft.com/office/drawing/2014/main" id="{08B3A84B-1BB5-C844-026D-8431F927D7CA}"/>
                </a:ext>
              </a:extLst>
            </p:cNvPr>
            <p:cNvSpPr/>
            <p:nvPr/>
          </p:nvSpPr>
          <p:spPr>
            <a:xfrm>
              <a:off x="723153" y="1973904"/>
              <a:ext cx="1834514" cy="2926715"/>
            </a:xfrm>
            <a:custGeom>
              <a:avLst/>
              <a:gdLst/>
              <a:ahLst/>
              <a:cxnLst/>
              <a:rect l="l" t="t" r="r" b="b"/>
              <a:pathLst>
                <a:path w="1834514" h="2926715">
                  <a:moveTo>
                    <a:pt x="1834109" y="0"/>
                  </a:moveTo>
                  <a:lnTo>
                    <a:pt x="0" y="0"/>
                  </a:lnTo>
                  <a:lnTo>
                    <a:pt x="0" y="2926346"/>
                  </a:lnTo>
                  <a:lnTo>
                    <a:pt x="1834109" y="2926346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36">
              <a:extLst>
                <a:ext uri="{FF2B5EF4-FFF2-40B4-BE49-F238E27FC236}">
                  <a16:creationId xmlns:a16="http://schemas.microsoft.com/office/drawing/2014/main" id="{2D8304DC-91DC-C036-9891-1765DBD30232}"/>
                </a:ext>
              </a:extLst>
            </p:cNvPr>
            <p:cNvSpPr/>
            <p:nvPr/>
          </p:nvSpPr>
          <p:spPr>
            <a:xfrm>
              <a:off x="2557263" y="1973904"/>
              <a:ext cx="4279900" cy="2926715"/>
            </a:xfrm>
            <a:custGeom>
              <a:avLst/>
              <a:gdLst/>
              <a:ahLst/>
              <a:cxnLst/>
              <a:rect l="l" t="t" r="r" b="b"/>
              <a:pathLst>
                <a:path w="4279900" h="2926715">
                  <a:moveTo>
                    <a:pt x="4279586" y="0"/>
                  </a:moveTo>
                  <a:lnTo>
                    <a:pt x="0" y="0"/>
                  </a:lnTo>
                  <a:lnTo>
                    <a:pt x="0" y="2926346"/>
                  </a:lnTo>
                  <a:lnTo>
                    <a:pt x="4279586" y="2926346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DAE8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37">
              <a:extLst>
                <a:ext uri="{FF2B5EF4-FFF2-40B4-BE49-F238E27FC236}">
                  <a16:creationId xmlns:a16="http://schemas.microsoft.com/office/drawing/2014/main" id="{9D9804B2-49C8-E9D8-C30C-9EBEB11218CD}"/>
                </a:ext>
              </a:extLst>
            </p:cNvPr>
            <p:cNvSpPr/>
            <p:nvPr/>
          </p:nvSpPr>
          <p:spPr>
            <a:xfrm>
              <a:off x="723153" y="4900251"/>
              <a:ext cx="1834514" cy="3294379"/>
            </a:xfrm>
            <a:custGeom>
              <a:avLst/>
              <a:gdLst/>
              <a:ahLst/>
              <a:cxnLst/>
              <a:rect l="l" t="t" r="r" b="b"/>
              <a:pathLst>
                <a:path w="1834514" h="3294379">
                  <a:moveTo>
                    <a:pt x="1834109" y="0"/>
                  </a:moveTo>
                  <a:lnTo>
                    <a:pt x="0" y="0"/>
                  </a:lnTo>
                  <a:lnTo>
                    <a:pt x="0" y="3294206"/>
                  </a:lnTo>
                  <a:lnTo>
                    <a:pt x="1834109" y="3294206"/>
                  </a:lnTo>
                  <a:lnTo>
                    <a:pt x="1834109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38">
              <a:extLst>
                <a:ext uri="{FF2B5EF4-FFF2-40B4-BE49-F238E27FC236}">
                  <a16:creationId xmlns:a16="http://schemas.microsoft.com/office/drawing/2014/main" id="{57B6CE42-0D88-8C44-BA9D-1720C349C1F9}"/>
                </a:ext>
              </a:extLst>
            </p:cNvPr>
            <p:cNvSpPr/>
            <p:nvPr/>
          </p:nvSpPr>
          <p:spPr>
            <a:xfrm>
              <a:off x="2557263" y="4900251"/>
              <a:ext cx="4279900" cy="3294379"/>
            </a:xfrm>
            <a:custGeom>
              <a:avLst/>
              <a:gdLst/>
              <a:ahLst/>
              <a:cxnLst/>
              <a:rect l="l" t="t" r="r" b="b"/>
              <a:pathLst>
                <a:path w="4279900" h="3294379">
                  <a:moveTo>
                    <a:pt x="4279586" y="0"/>
                  </a:moveTo>
                  <a:lnTo>
                    <a:pt x="0" y="0"/>
                  </a:lnTo>
                  <a:lnTo>
                    <a:pt x="0" y="3294206"/>
                  </a:lnTo>
                  <a:lnTo>
                    <a:pt x="4279586" y="3294206"/>
                  </a:lnTo>
                  <a:lnTo>
                    <a:pt x="4279586" y="0"/>
                  </a:lnTo>
                  <a:close/>
                </a:path>
              </a:pathLst>
            </a:custGeom>
            <a:solidFill>
              <a:srgbClr val="DAE8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39">
              <a:extLst>
                <a:ext uri="{FF2B5EF4-FFF2-40B4-BE49-F238E27FC236}">
                  <a16:creationId xmlns:a16="http://schemas.microsoft.com/office/drawing/2014/main" id="{56BB550B-C480-5995-304B-EE8CCB5F4D92}"/>
                </a:ext>
              </a:extLst>
            </p:cNvPr>
            <p:cNvSpPr/>
            <p:nvPr/>
          </p:nvSpPr>
          <p:spPr>
            <a:xfrm>
              <a:off x="1193954" y="3238603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40">
              <a:extLst>
                <a:ext uri="{FF2B5EF4-FFF2-40B4-BE49-F238E27FC236}">
                  <a16:creationId xmlns:a16="http://schemas.microsoft.com/office/drawing/2014/main" id="{6972EBEE-D177-37E9-CE9A-A1098DB6098B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85677" y="2738433"/>
              <a:ext cx="1310937" cy="1636599"/>
            </a:xfrm>
            <a:prstGeom prst="rect">
              <a:avLst/>
            </a:prstGeom>
          </p:spPr>
        </p:pic>
        <p:pic>
          <p:nvPicPr>
            <p:cNvPr id="98" name="object 41">
              <a:extLst>
                <a:ext uri="{FF2B5EF4-FFF2-40B4-BE49-F238E27FC236}">
                  <a16:creationId xmlns:a16="http://schemas.microsoft.com/office/drawing/2014/main" id="{5856ED13-A6E6-D878-8185-665E599D80E2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656386" y="2488654"/>
              <a:ext cx="4051842" cy="2104181"/>
            </a:xfrm>
            <a:prstGeom prst="rect">
              <a:avLst/>
            </a:prstGeom>
          </p:spPr>
        </p:pic>
        <p:pic>
          <p:nvPicPr>
            <p:cNvPr id="99" name="object 42">
              <a:extLst>
                <a:ext uri="{FF2B5EF4-FFF2-40B4-BE49-F238E27FC236}">
                  <a16:creationId xmlns:a16="http://schemas.microsoft.com/office/drawing/2014/main" id="{C79C3BCD-6BCC-EF2A-BB4B-809DF2818F89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92078" y="5826358"/>
              <a:ext cx="1323273" cy="1280142"/>
            </a:xfrm>
            <a:prstGeom prst="rect">
              <a:avLst/>
            </a:prstGeom>
          </p:spPr>
        </p:pic>
        <p:sp>
          <p:nvSpPr>
            <p:cNvPr id="100" name="object 43">
              <a:extLst>
                <a:ext uri="{FF2B5EF4-FFF2-40B4-BE49-F238E27FC236}">
                  <a16:creationId xmlns:a16="http://schemas.microsoft.com/office/drawing/2014/main" id="{E9978C01-509A-D88E-0F9F-2FE3346131B2}"/>
                </a:ext>
              </a:extLst>
            </p:cNvPr>
            <p:cNvSpPr/>
            <p:nvPr/>
          </p:nvSpPr>
          <p:spPr>
            <a:xfrm>
              <a:off x="794054" y="6993429"/>
              <a:ext cx="800100" cy="280035"/>
            </a:xfrm>
            <a:custGeom>
              <a:avLst/>
              <a:gdLst/>
              <a:ahLst/>
              <a:cxnLst/>
              <a:rect l="l" t="t" r="r" b="b"/>
              <a:pathLst>
                <a:path w="800100" h="280034">
                  <a:moveTo>
                    <a:pt x="23926" y="0"/>
                  </a:moveTo>
                  <a:lnTo>
                    <a:pt x="5486" y="0"/>
                  </a:lnTo>
                  <a:lnTo>
                    <a:pt x="5486" y="111252"/>
                  </a:lnTo>
                  <a:lnTo>
                    <a:pt x="23926" y="111252"/>
                  </a:lnTo>
                  <a:lnTo>
                    <a:pt x="23926" y="0"/>
                  </a:lnTo>
                  <a:close/>
                </a:path>
                <a:path w="800100" h="280034">
                  <a:moveTo>
                    <a:pt x="74523" y="264706"/>
                  </a:moveTo>
                  <a:lnTo>
                    <a:pt x="63398" y="253733"/>
                  </a:lnTo>
                  <a:lnTo>
                    <a:pt x="57607" y="259676"/>
                  </a:lnTo>
                  <a:lnTo>
                    <a:pt x="51206" y="263791"/>
                  </a:lnTo>
                  <a:lnTo>
                    <a:pt x="42519" y="263791"/>
                  </a:lnTo>
                  <a:lnTo>
                    <a:pt x="32778" y="261759"/>
                  </a:lnTo>
                  <a:lnTo>
                    <a:pt x="25171" y="256197"/>
                  </a:lnTo>
                  <a:lnTo>
                    <a:pt x="20205" y="247916"/>
                  </a:lnTo>
                  <a:lnTo>
                    <a:pt x="18440" y="237731"/>
                  </a:lnTo>
                  <a:lnTo>
                    <a:pt x="20167" y="227736"/>
                  </a:lnTo>
                  <a:lnTo>
                    <a:pt x="24993" y="219544"/>
                  </a:lnTo>
                  <a:lnTo>
                    <a:pt x="32321" y="214020"/>
                  </a:lnTo>
                  <a:lnTo>
                    <a:pt x="41605" y="211988"/>
                  </a:lnTo>
                  <a:lnTo>
                    <a:pt x="50901" y="211988"/>
                  </a:lnTo>
                  <a:lnTo>
                    <a:pt x="56845" y="216103"/>
                  </a:lnTo>
                  <a:lnTo>
                    <a:pt x="62484" y="222046"/>
                  </a:lnTo>
                  <a:lnTo>
                    <a:pt x="73914" y="209702"/>
                  </a:lnTo>
                  <a:lnTo>
                    <a:pt x="67881" y="204063"/>
                  </a:lnTo>
                  <a:lnTo>
                    <a:pt x="60744" y="199682"/>
                  </a:lnTo>
                  <a:lnTo>
                    <a:pt x="52158" y="196837"/>
                  </a:lnTo>
                  <a:lnTo>
                    <a:pt x="41757" y="195834"/>
                  </a:lnTo>
                  <a:lnTo>
                    <a:pt x="25069" y="199186"/>
                  </a:lnTo>
                  <a:lnTo>
                    <a:pt x="11849" y="208305"/>
                  </a:lnTo>
                  <a:lnTo>
                    <a:pt x="3136" y="221742"/>
                  </a:lnTo>
                  <a:lnTo>
                    <a:pt x="0" y="238048"/>
                  </a:lnTo>
                  <a:lnTo>
                    <a:pt x="3136" y="254279"/>
                  </a:lnTo>
                  <a:lnTo>
                    <a:pt x="11836" y="267550"/>
                  </a:lnTo>
                  <a:lnTo>
                    <a:pt x="25006" y="276517"/>
                  </a:lnTo>
                  <a:lnTo>
                    <a:pt x="41605" y="279793"/>
                  </a:lnTo>
                  <a:lnTo>
                    <a:pt x="52260" y="278688"/>
                  </a:lnTo>
                  <a:lnTo>
                    <a:pt x="60972" y="275564"/>
                  </a:lnTo>
                  <a:lnTo>
                    <a:pt x="68237" y="270802"/>
                  </a:lnTo>
                  <a:lnTo>
                    <a:pt x="74523" y="264706"/>
                  </a:lnTo>
                  <a:close/>
                </a:path>
                <a:path w="800100" h="280034">
                  <a:moveTo>
                    <a:pt x="110947" y="166725"/>
                  </a:moveTo>
                  <a:lnTo>
                    <a:pt x="92506" y="166725"/>
                  </a:lnTo>
                  <a:lnTo>
                    <a:pt x="92506" y="277964"/>
                  </a:lnTo>
                  <a:lnTo>
                    <a:pt x="110947" y="277964"/>
                  </a:lnTo>
                  <a:lnTo>
                    <a:pt x="110947" y="166725"/>
                  </a:lnTo>
                  <a:close/>
                </a:path>
                <a:path w="800100" h="280034">
                  <a:moveTo>
                    <a:pt x="202539" y="231940"/>
                  </a:moveTo>
                  <a:lnTo>
                    <a:pt x="184708" y="199771"/>
                  </a:lnTo>
                  <a:lnTo>
                    <a:pt x="184708" y="243827"/>
                  </a:lnTo>
                  <a:lnTo>
                    <a:pt x="184708" y="248856"/>
                  </a:lnTo>
                  <a:lnTo>
                    <a:pt x="183083" y="255752"/>
                  </a:lnTo>
                  <a:lnTo>
                    <a:pt x="178612" y="261086"/>
                  </a:lnTo>
                  <a:lnTo>
                    <a:pt x="171843" y="264553"/>
                  </a:lnTo>
                  <a:lnTo>
                    <a:pt x="163372" y="265772"/>
                  </a:lnTo>
                  <a:lnTo>
                    <a:pt x="154686" y="265772"/>
                  </a:lnTo>
                  <a:lnTo>
                    <a:pt x="147828" y="261505"/>
                  </a:lnTo>
                  <a:lnTo>
                    <a:pt x="147828" y="245364"/>
                  </a:lnTo>
                  <a:lnTo>
                    <a:pt x="154686" y="240626"/>
                  </a:lnTo>
                  <a:lnTo>
                    <a:pt x="173431" y="240626"/>
                  </a:lnTo>
                  <a:lnTo>
                    <a:pt x="179984" y="241998"/>
                  </a:lnTo>
                  <a:lnTo>
                    <a:pt x="184708" y="243827"/>
                  </a:lnTo>
                  <a:lnTo>
                    <a:pt x="184708" y="199771"/>
                  </a:lnTo>
                  <a:lnTo>
                    <a:pt x="182740" y="198577"/>
                  </a:lnTo>
                  <a:lnTo>
                    <a:pt x="167182" y="196291"/>
                  </a:lnTo>
                  <a:lnTo>
                    <a:pt x="158102" y="196773"/>
                  </a:lnTo>
                  <a:lnTo>
                    <a:pt x="150266" y="198158"/>
                  </a:lnTo>
                  <a:lnTo>
                    <a:pt x="143217" y="200266"/>
                  </a:lnTo>
                  <a:lnTo>
                    <a:pt x="136550" y="202984"/>
                  </a:lnTo>
                  <a:lnTo>
                    <a:pt x="141579" y="217766"/>
                  </a:lnTo>
                  <a:lnTo>
                    <a:pt x="148894" y="214731"/>
                  </a:lnTo>
                  <a:lnTo>
                    <a:pt x="155600" y="212737"/>
                  </a:lnTo>
                  <a:lnTo>
                    <a:pt x="164592" y="212737"/>
                  </a:lnTo>
                  <a:lnTo>
                    <a:pt x="173088" y="213868"/>
                  </a:lnTo>
                  <a:lnTo>
                    <a:pt x="179298" y="217182"/>
                  </a:lnTo>
                  <a:lnTo>
                    <a:pt x="183108" y="222580"/>
                  </a:lnTo>
                  <a:lnTo>
                    <a:pt x="184404" y="229958"/>
                  </a:lnTo>
                  <a:lnTo>
                    <a:pt x="184404" y="231940"/>
                  </a:lnTo>
                  <a:lnTo>
                    <a:pt x="178155" y="229958"/>
                  </a:lnTo>
                  <a:lnTo>
                    <a:pt x="171907" y="228587"/>
                  </a:lnTo>
                  <a:lnTo>
                    <a:pt x="162153" y="228587"/>
                  </a:lnTo>
                  <a:lnTo>
                    <a:pt x="148564" y="230276"/>
                  </a:lnTo>
                  <a:lnTo>
                    <a:pt x="148996" y="230276"/>
                  </a:lnTo>
                  <a:lnTo>
                    <a:pt x="138811" y="235038"/>
                  </a:lnTo>
                  <a:lnTo>
                    <a:pt x="132003" y="243128"/>
                  </a:lnTo>
                  <a:lnTo>
                    <a:pt x="129540" y="254508"/>
                  </a:lnTo>
                  <a:lnTo>
                    <a:pt x="129540" y="254800"/>
                  </a:lnTo>
                  <a:lnTo>
                    <a:pt x="131876" y="265506"/>
                  </a:lnTo>
                  <a:lnTo>
                    <a:pt x="138150" y="273291"/>
                  </a:lnTo>
                  <a:lnTo>
                    <a:pt x="147281" y="278041"/>
                  </a:lnTo>
                  <a:lnTo>
                    <a:pt x="158191" y="279654"/>
                  </a:lnTo>
                  <a:lnTo>
                    <a:pt x="166636" y="278765"/>
                  </a:lnTo>
                  <a:lnTo>
                    <a:pt x="173736" y="276313"/>
                  </a:lnTo>
                  <a:lnTo>
                    <a:pt x="179578" y="272643"/>
                  </a:lnTo>
                  <a:lnTo>
                    <a:pt x="184251" y="268058"/>
                  </a:lnTo>
                  <a:lnTo>
                    <a:pt x="184251" y="278041"/>
                  </a:lnTo>
                  <a:lnTo>
                    <a:pt x="202539" y="278041"/>
                  </a:lnTo>
                  <a:lnTo>
                    <a:pt x="202539" y="268058"/>
                  </a:lnTo>
                  <a:lnTo>
                    <a:pt x="202539" y="265772"/>
                  </a:lnTo>
                  <a:lnTo>
                    <a:pt x="202539" y="240626"/>
                  </a:lnTo>
                  <a:lnTo>
                    <a:pt x="202539" y="231940"/>
                  </a:lnTo>
                  <a:close/>
                </a:path>
                <a:path w="800100" h="280034">
                  <a:moveTo>
                    <a:pt x="281940" y="254190"/>
                  </a:moveTo>
                  <a:lnTo>
                    <a:pt x="247497" y="227368"/>
                  </a:lnTo>
                  <a:lnTo>
                    <a:pt x="238810" y="224929"/>
                  </a:lnTo>
                  <a:lnTo>
                    <a:pt x="238810" y="214109"/>
                  </a:lnTo>
                  <a:lnTo>
                    <a:pt x="242925" y="210756"/>
                  </a:lnTo>
                  <a:lnTo>
                    <a:pt x="256794" y="210756"/>
                  </a:lnTo>
                  <a:lnTo>
                    <a:pt x="265023" y="213652"/>
                  </a:lnTo>
                  <a:lnTo>
                    <a:pt x="272796" y="218389"/>
                  </a:lnTo>
                  <a:lnTo>
                    <a:pt x="280111" y="205270"/>
                  </a:lnTo>
                  <a:lnTo>
                    <a:pt x="273304" y="201472"/>
                  </a:lnTo>
                  <a:lnTo>
                    <a:pt x="265899" y="198589"/>
                  </a:lnTo>
                  <a:lnTo>
                    <a:pt x="258203" y="196773"/>
                  </a:lnTo>
                  <a:lnTo>
                    <a:pt x="250545" y="196126"/>
                  </a:lnTo>
                  <a:lnTo>
                    <a:pt x="239318" y="197827"/>
                  </a:lnTo>
                  <a:lnTo>
                    <a:pt x="230212" y="202679"/>
                  </a:lnTo>
                  <a:lnTo>
                    <a:pt x="224116" y="210400"/>
                  </a:lnTo>
                  <a:lnTo>
                    <a:pt x="221894" y="220967"/>
                  </a:lnTo>
                  <a:lnTo>
                    <a:pt x="224155" y="230682"/>
                  </a:lnTo>
                  <a:lnTo>
                    <a:pt x="265023" y="249618"/>
                  </a:lnTo>
                  <a:lnTo>
                    <a:pt x="265023" y="261505"/>
                  </a:lnTo>
                  <a:lnTo>
                    <a:pt x="260451" y="264858"/>
                  </a:lnTo>
                  <a:lnTo>
                    <a:pt x="252526" y="264858"/>
                  </a:lnTo>
                  <a:lnTo>
                    <a:pt x="246151" y="264236"/>
                  </a:lnTo>
                  <a:lnTo>
                    <a:pt x="239509" y="262369"/>
                  </a:lnTo>
                  <a:lnTo>
                    <a:pt x="232791" y="259270"/>
                  </a:lnTo>
                  <a:lnTo>
                    <a:pt x="226161" y="254965"/>
                  </a:lnTo>
                  <a:lnTo>
                    <a:pt x="217932" y="267449"/>
                  </a:lnTo>
                  <a:lnTo>
                    <a:pt x="225894" y="272681"/>
                  </a:lnTo>
                  <a:lnTo>
                    <a:pt x="234480" y="276440"/>
                  </a:lnTo>
                  <a:lnTo>
                    <a:pt x="243319" y="278726"/>
                  </a:lnTo>
                  <a:lnTo>
                    <a:pt x="252069" y="279488"/>
                  </a:lnTo>
                  <a:lnTo>
                    <a:pt x="263804" y="277914"/>
                  </a:lnTo>
                  <a:lnTo>
                    <a:pt x="273291" y="273189"/>
                  </a:lnTo>
                  <a:lnTo>
                    <a:pt x="279628" y="265290"/>
                  </a:lnTo>
                  <a:lnTo>
                    <a:pt x="281940" y="254190"/>
                  </a:lnTo>
                  <a:close/>
                </a:path>
                <a:path w="800100" h="280034">
                  <a:moveTo>
                    <a:pt x="356616" y="254190"/>
                  </a:moveTo>
                  <a:lnTo>
                    <a:pt x="322173" y="227368"/>
                  </a:lnTo>
                  <a:lnTo>
                    <a:pt x="313486" y="224929"/>
                  </a:lnTo>
                  <a:lnTo>
                    <a:pt x="313486" y="214109"/>
                  </a:lnTo>
                  <a:lnTo>
                    <a:pt x="317601" y="210756"/>
                  </a:lnTo>
                  <a:lnTo>
                    <a:pt x="331470" y="210756"/>
                  </a:lnTo>
                  <a:lnTo>
                    <a:pt x="339699" y="213652"/>
                  </a:lnTo>
                  <a:lnTo>
                    <a:pt x="347472" y="218389"/>
                  </a:lnTo>
                  <a:lnTo>
                    <a:pt x="354787" y="205270"/>
                  </a:lnTo>
                  <a:lnTo>
                    <a:pt x="347980" y="201472"/>
                  </a:lnTo>
                  <a:lnTo>
                    <a:pt x="340575" y="198589"/>
                  </a:lnTo>
                  <a:lnTo>
                    <a:pt x="332879" y="196773"/>
                  </a:lnTo>
                  <a:lnTo>
                    <a:pt x="325221" y="196126"/>
                  </a:lnTo>
                  <a:lnTo>
                    <a:pt x="313994" y="197827"/>
                  </a:lnTo>
                  <a:lnTo>
                    <a:pt x="304888" y="202679"/>
                  </a:lnTo>
                  <a:lnTo>
                    <a:pt x="298792" y="210400"/>
                  </a:lnTo>
                  <a:lnTo>
                    <a:pt x="296570" y="220967"/>
                  </a:lnTo>
                  <a:lnTo>
                    <a:pt x="298831" y="230682"/>
                  </a:lnTo>
                  <a:lnTo>
                    <a:pt x="339699" y="249618"/>
                  </a:lnTo>
                  <a:lnTo>
                    <a:pt x="339699" y="261505"/>
                  </a:lnTo>
                  <a:lnTo>
                    <a:pt x="335127" y="264858"/>
                  </a:lnTo>
                  <a:lnTo>
                    <a:pt x="327202" y="264858"/>
                  </a:lnTo>
                  <a:lnTo>
                    <a:pt x="320827" y="264236"/>
                  </a:lnTo>
                  <a:lnTo>
                    <a:pt x="314185" y="262369"/>
                  </a:lnTo>
                  <a:lnTo>
                    <a:pt x="307467" y="259270"/>
                  </a:lnTo>
                  <a:lnTo>
                    <a:pt x="300837" y="254965"/>
                  </a:lnTo>
                  <a:lnTo>
                    <a:pt x="292608" y="267449"/>
                  </a:lnTo>
                  <a:lnTo>
                    <a:pt x="300570" y="272681"/>
                  </a:lnTo>
                  <a:lnTo>
                    <a:pt x="309156" y="276440"/>
                  </a:lnTo>
                  <a:lnTo>
                    <a:pt x="318008" y="278726"/>
                  </a:lnTo>
                  <a:lnTo>
                    <a:pt x="326745" y="279488"/>
                  </a:lnTo>
                  <a:lnTo>
                    <a:pt x="338480" y="277914"/>
                  </a:lnTo>
                  <a:lnTo>
                    <a:pt x="347967" y="273189"/>
                  </a:lnTo>
                  <a:lnTo>
                    <a:pt x="354304" y="265290"/>
                  </a:lnTo>
                  <a:lnTo>
                    <a:pt x="356616" y="254190"/>
                  </a:lnTo>
                  <a:close/>
                </a:path>
                <a:path w="800100" h="280034">
                  <a:moveTo>
                    <a:pt x="422300" y="195986"/>
                  </a:moveTo>
                  <a:lnTo>
                    <a:pt x="412572" y="197104"/>
                  </a:lnTo>
                  <a:lnTo>
                    <a:pt x="404622" y="201066"/>
                  </a:lnTo>
                  <a:lnTo>
                    <a:pt x="398386" y="207403"/>
                  </a:lnTo>
                  <a:lnTo>
                    <a:pt x="393801" y="215646"/>
                  </a:lnTo>
                  <a:lnTo>
                    <a:pt x="393801" y="197497"/>
                  </a:lnTo>
                  <a:lnTo>
                    <a:pt x="375361" y="197497"/>
                  </a:lnTo>
                  <a:lnTo>
                    <a:pt x="375361" y="277964"/>
                  </a:lnTo>
                  <a:lnTo>
                    <a:pt x="393801" y="277964"/>
                  </a:lnTo>
                  <a:lnTo>
                    <a:pt x="393801" y="247332"/>
                  </a:lnTo>
                  <a:lnTo>
                    <a:pt x="395820" y="233362"/>
                  </a:lnTo>
                  <a:lnTo>
                    <a:pt x="401459" y="223405"/>
                  </a:lnTo>
                  <a:lnTo>
                    <a:pt x="410133" y="217462"/>
                  </a:lnTo>
                  <a:lnTo>
                    <a:pt x="421233" y="215480"/>
                  </a:lnTo>
                  <a:lnTo>
                    <a:pt x="422300" y="215480"/>
                  </a:lnTo>
                  <a:lnTo>
                    <a:pt x="422300" y="195986"/>
                  </a:lnTo>
                  <a:close/>
                </a:path>
                <a:path w="800100" h="280034">
                  <a:moveTo>
                    <a:pt x="516940" y="237731"/>
                  </a:moveTo>
                  <a:lnTo>
                    <a:pt x="513765" y="221678"/>
                  </a:lnTo>
                  <a:lnTo>
                    <a:pt x="513715" y="221411"/>
                  </a:lnTo>
                  <a:lnTo>
                    <a:pt x="507390" y="211988"/>
                  </a:lnTo>
                  <a:lnTo>
                    <a:pt x="504888" y="208254"/>
                  </a:lnTo>
                  <a:lnTo>
                    <a:pt x="504786" y="208102"/>
                  </a:lnTo>
                  <a:lnTo>
                    <a:pt x="498500" y="203949"/>
                  </a:lnTo>
                  <a:lnTo>
                    <a:pt x="498500" y="238048"/>
                  </a:lnTo>
                  <a:lnTo>
                    <a:pt x="496824" y="247853"/>
                  </a:lnTo>
                  <a:lnTo>
                    <a:pt x="496785" y="248043"/>
                  </a:lnTo>
                  <a:lnTo>
                    <a:pt x="491909" y="256235"/>
                  </a:lnTo>
                  <a:lnTo>
                    <a:pt x="484225" y="261772"/>
                  </a:lnTo>
                  <a:lnTo>
                    <a:pt x="474116" y="263791"/>
                  </a:lnTo>
                  <a:lnTo>
                    <a:pt x="464362" y="261772"/>
                  </a:lnTo>
                  <a:lnTo>
                    <a:pt x="456603" y="256235"/>
                  </a:lnTo>
                  <a:lnTo>
                    <a:pt x="455333" y="254279"/>
                  </a:lnTo>
                  <a:lnTo>
                    <a:pt x="451523" y="248043"/>
                  </a:lnTo>
                  <a:lnTo>
                    <a:pt x="451396" y="247853"/>
                  </a:lnTo>
                  <a:lnTo>
                    <a:pt x="449630" y="238048"/>
                  </a:lnTo>
                  <a:lnTo>
                    <a:pt x="449580" y="237731"/>
                  </a:lnTo>
                  <a:lnTo>
                    <a:pt x="451256" y="227926"/>
                  </a:lnTo>
                  <a:lnTo>
                    <a:pt x="451281" y="227736"/>
                  </a:lnTo>
                  <a:lnTo>
                    <a:pt x="456095" y="219646"/>
                  </a:lnTo>
                  <a:lnTo>
                    <a:pt x="463753" y="214045"/>
                  </a:lnTo>
                  <a:lnTo>
                    <a:pt x="473811" y="211988"/>
                  </a:lnTo>
                  <a:lnTo>
                    <a:pt x="483781" y="214045"/>
                  </a:lnTo>
                  <a:lnTo>
                    <a:pt x="491591" y="219646"/>
                  </a:lnTo>
                  <a:lnTo>
                    <a:pt x="496557" y="227736"/>
                  </a:lnTo>
                  <a:lnTo>
                    <a:pt x="496684" y="227926"/>
                  </a:lnTo>
                  <a:lnTo>
                    <a:pt x="498449" y="237731"/>
                  </a:lnTo>
                  <a:lnTo>
                    <a:pt x="498500" y="238048"/>
                  </a:lnTo>
                  <a:lnTo>
                    <a:pt x="498500" y="203949"/>
                  </a:lnTo>
                  <a:lnTo>
                    <a:pt x="491299" y="199174"/>
                  </a:lnTo>
                  <a:lnTo>
                    <a:pt x="491477" y="199174"/>
                  </a:lnTo>
                  <a:lnTo>
                    <a:pt x="474116" y="195834"/>
                  </a:lnTo>
                  <a:lnTo>
                    <a:pt x="456984" y="199174"/>
                  </a:lnTo>
                  <a:lnTo>
                    <a:pt x="443369" y="208254"/>
                  </a:lnTo>
                  <a:lnTo>
                    <a:pt x="434378" y="221678"/>
                  </a:lnTo>
                  <a:lnTo>
                    <a:pt x="431203" y="237731"/>
                  </a:lnTo>
                  <a:lnTo>
                    <a:pt x="431139" y="238048"/>
                  </a:lnTo>
                  <a:lnTo>
                    <a:pt x="434301" y="254012"/>
                  </a:lnTo>
                  <a:lnTo>
                    <a:pt x="434352" y="254279"/>
                  </a:lnTo>
                  <a:lnTo>
                    <a:pt x="443166" y="267398"/>
                  </a:lnTo>
                  <a:lnTo>
                    <a:pt x="443280" y="267550"/>
                  </a:lnTo>
                  <a:lnTo>
                    <a:pt x="456793" y="276517"/>
                  </a:lnTo>
                  <a:lnTo>
                    <a:pt x="473811" y="279793"/>
                  </a:lnTo>
                  <a:lnTo>
                    <a:pt x="490778" y="276517"/>
                  </a:lnTo>
                  <a:lnTo>
                    <a:pt x="490956" y="276517"/>
                  </a:lnTo>
                  <a:lnTo>
                    <a:pt x="504685" y="267398"/>
                  </a:lnTo>
                  <a:lnTo>
                    <a:pt x="507111" y="263791"/>
                  </a:lnTo>
                  <a:lnTo>
                    <a:pt x="513689" y="254012"/>
                  </a:lnTo>
                  <a:lnTo>
                    <a:pt x="516877" y="238048"/>
                  </a:lnTo>
                  <a:lnTo>
                    <a:pt x="516940" y="237731"/>
                  </a:lnTo>
                  <a:close/>
                </a:path>
                <a:path w="800100" h="280034">
                  <a:moveTo>
                    <a:pt x="617067" y="237731"/>
                  </a:moveTo>
                  <a:lnTo>
                    <a:pt x="613892" y="221678"/>
                  </a:lnTo>
                  <a:lnTo>
                    <a:pt x="613841" y="221411"/>
                  </a:lnTo>
                  <a:lnTo>
                    <a:pt x="607517" y="211988"/>
                  </a:lnTo>
                  <a:lnTo>
                    <a:pt x="605015" y="208254"/>
                  </a:lnTo>
                  <a:lnTo>
                    <a:pt x="604913" y="208102"/>
                  </a:lnTo>
                  <a:lnTo>
                    <a:pt x="598627" y="203949"/>
                  </a:lnTo>
                  <a:lnTo>
                    <a:pt x="598627" y="238048"/>
                  </a:lnTo>
                  <a:lnTo>
                    <a:pt x="596950" y="247853"/>
                  </a:lnTo>
                  <a:lnTo>
                    <a:pt x="596912" y="248043"/>
                  </a:lnTo>
                  <a:lnTo>
                    <a:pt x="592035" y="256235"/>
                  </a:lnTo>
                  <a:lnTo>
                    <a:pt x="584352" y="261772"/>
                  </a:lnTo>
                  <a:lnTo>
                    <a:pt x="574243" y="263791"/>
                  </a:lnTo>
                  <a:lnTo>
                    <a:pt x="564489" y="261772"/>
                  </a:lnTo>
                  <a:lnTo>
                    <a:pt x="556729" y="256235"/>
                  </a:lnTo>
                  <a:lnTo>
                    <a:pt x="555459" y="254279"/>
                  </a:lnTo>
                  <a:lnTo>
                    <a:pt x="551649" y="248043"/>
                  </a:lnTo>
                  <a:lnTo>
                    <a:pt x="551522" y="247853"/>
                  </a:lnTo>
                  <a:lnTo>
                    <a:pt x="549757" y="238048"/>
                  </a:lnTo>
                  <a:lnTo>
                    <a:pt x="549706" y="237731"/>
                  </a:lnTo>
                  <a:lnTo>
                    <a:pt x="551383" y="227926"/>
                  </a:lnTo>
                  <a:lnTo>
                    <a:pt x="551408" y="227736"/>
                  </a:lnTo>
                  <a:lnTo>
                    <a:pt x="556221" y="219646"/>
                  </a:lnTo>
                  <a:lnTo>
                    <a:pt x="563880" y="214045"/>
                  </a:lnTo>
                  <a:lnTo>
                    <a:pt x="573938" y="211988"/>
                  </a:lnTo>
                  <a:lnTo>
                    <a:pt x="583907" y="214045"/>
                  </a:lnTo>
                  <a:lnTo>
                    <a:pt x="591718" y="219646"/>
                  </a:lnTo>
                  <a:lnTo>
                    <a:pt x="596684" y="227736"/>
                  </a:lnTo>
                  <a:lnTo>
                    <a:pt x="596811" y="227926"/>
                  </a:lnTo>
                  <a:lnTo>
                    <a:pt x="598576" y="237731"/>
                  </a:lnTo>
                  <a:lnTo>
                    <a:pt x="598627" y="238048"/>
                  </a:lnTo>
                  <a:lnTo>
                    <a:pt x="598627" y="203949"/>
                  </a:lnTo>
                  <a:lnTo>
                    <a:pt x="591426" y="199174"/>
                  </a:lnTo>
                  <a:lnTo>
                    <a:pt x="591604" y="199174"/>
                  </a:lnTo>
                  <a:lnTo>
                    <a:pt x="574243" y="195834"/>
                  </a:lnTo>
                  <a:lnTo>
                    <a:pt x="557110" y="199174"/>
                  </a:lnTo>
                  <a:lnTo>
                    <a:pt x="543496" y="208254"/>
                  </a:lnTo>
                  <a:lnTo>
                    <a:pt x="534504" y="221678"/>
                  </a:lnTo>
                  <a:lnTo>
                    <a:pt x="531329" y="237731"/>
                  </a:lnTo>
                  <a:lnTo>
                    <a:pt x="531266" y="238048"/>
                  </a:lnTo>
                  <a:lnTo>
                    <a:pt x="534428" y="254012"/>
                  </a:lnTo>
                  <a:lnTo>
                    <a:pt x="534479" y="254279"/>
                  </a:lnTo>
                  <a:lnTo>
                    <a:pt x="543293" y="267398"/>
                  </a:lnTo>
                  <a:lnTo>
                    <a:pt x="543407" y="267550"/>
                  </a:lnTo>
                  <a:lnTo>
                    <a:pt x="556920" y="276517"/>
                  </a:lnTo>
                  <a:lnTo>
                    <a:pt x="573938" y="279793"/>
                  </a:lnTo>
                  <a:lnTo>
                    <a:pt x="590905" y="276517"/>
                  </a:lnTo>
                  <a:lnTo>
                    <a:pt x="591083" y="276517"/>
                  </a:lnTo>
                  <a:lnTo>
                    <a:pt x="604812" y="267398"/>
                  </a:lnTo>
                  <a:lnTo>
                    <a:pt x="607237" y="263791"/>
                  </a:lnTo>
                  <a:lnTo>
                    <a:pt x="613816" y="254012"/>
                  </a:lnTo>
                  <a:lnTo>
                    <a:pt x="617004" y="238048"/>
                  </a:lnTo>
                  <a:lnTo>
                    <a:pt x="617067" y="237731"/>
                  </a:lnTo>
                  <a:close/>
                </a:path>
                <a:path w="800100" h="280034">
                  <a:moveTo>
                    <a:pt x="758190" y="226618"/>
                  </a:moveTo>
                  <a:lnTo>
                    <a:pt x="756246" y="213512"/>
                  </a:lnTo>
                  <a:lnTo>
                    <a:pt x="750658" y="203847"/>
                  </a:lnTo>
                  <a:lnTo>
                    <a:pt x="741794" y="197878"/>
                  </a:lnTo>
                  <a:lnTo>
                    <a:pt x="729996" y="195834"/>
                  </a:lnTo>
                  <a:lnTo>
                    <a:pt x="721512" y="196850"/>
                  </a:lnTo>
                  <a:lnTo>
                    <a:pt x="714235" y="199720"/>
                  </a:lnTo>
                  <a:lnTo>
                    <a:pt x="708025" y="204190"/>
                  </a:lnTo>
                  <a:lnTo>
                    <a:pt x="702716" y="209994"/>
                  </a:lnTo>
                  <a:lnTo>
                    <a:pt x="698804" y="204190"/>
                  </a:lnTo>
                  <a:lnTo>
                    <a:pt x="693496" y="199720"/>
                  </a:lnTo>
                  <a:lnTo>
                    <a:pt x="686816" y="196850"/>
                  </a:lnTo>
                  <a:lnTo>
                    <a:pt x="678789" y="195834"/>
                  </a:lnTo>
                  <a:lnTo>
                    <a:pt x="670471" y="196989"/>
                  </a:lnTo>
                  <a:lnTo>
                    <a:pt x="663829" y="200075"/>
                  </a:lnTo>
                  <a:lnTo>
                    <a:pt x="658533" y="204508"/>
                  </a:lnTo>
                  <a:lnTo>
                    <a:pt x="654253" y="209702"/>
                  </a:lnTo>
                  <a:lnTo>
                    <a:pt x="654253" y="197497"/>
                  </a:lnTo>
                  <a:lnTo>
                    <a:pt x="635812" y="197497"/>
                  </a:lnTo>
                  <a:lnTo>
                    <a:pt x="635812" y="277964"/>
                  </a:lnTo>
                  <a:lnTo>
                    <a:pt x="654253" y="277964"/>
                  </a:lnTo>
                  <a:lnTo>
                    <a:pt x="654253" y="232702"/>
                  </a:lnTo>
                  <a:lnTo>
                    <a:pt x="655510" y="224294"/>
                  </a:lnTo>
                  <a:lnTo>
                    <a:pt x="659041" y="217970"/>
                  </a:lnTo>
                  <a:lnTo>
                    <a:pt x="664476" y="213982"/>
                  </a:lnTo>
                  <a:lnTo>
                    <a:pt x="671474" y="212585"/>
                  </a:lnTo>
                  <a:lnTo>
                    <a:pt x="678332" y="213880"/>
                  </a:lnTo>
                  <a:lnTo>
                    <a:pt x="683463" y="217652"/>
                  </a:lnTo>
                  <a:lnTo>
                    <a:pt x="686663" y="223774"/>
                  </a:lnTo>
                  <a:lnTo>
                    <a:pt x="687781" y="232105"/>
                  </a:lnTo>
                  <a:lnTo>
                    <a:pt x="687781" y="277964"/>
                  </a:lnTo>
                  <a:lnTo>
                    <a:pt x="706221" y="277964"/>
                  </a:lnTo>
                  <a:lnTo>
                    <a:pt x="706221" y="232562"/>
                  </a:lnTo>
                  <a:lnTo>
                    <a:pt x="707491" y="223977"/>
                  </a:lnTo>
                  <a:lnTo>
                    <a:pt x="711060" y="217716"/>
                  </a:lnTo>
                  <a:lnTo>
                    <a:pt x="716508" y="213893"/>
                  </a:lnTo>
                  <a:lnTo>
                    <a:pt x="723442" y="212585"/>
                  </a:lnTo>
                  <a:lnTo>
                    <a:pt x="730364" y="213868"/>
                  </a:lnTo>
                  <a:lnTo>
                    <a:pt x="735482" y="217614"/>
                  </a:lnTo>
                  <a:lnTo>
                    <a:pt x="738657" y="223774"/>
                  </a:lnTo>
                  <a:lnTo>
                    <a:pt x="739749" y="232244"/>
                  </a:lnTo>
                  <a:lnTo>
                    <a:pt x="739749" y="277964"/>
                  </a:lnTo>
                  <a:lnTo>
                    <a:pt x="758190" y="277964"/>
                  </a:lnTo>
                  <a:lnTo>
                    <a:pt x="758190" y="226618"/>
                  </a:lnTo>
                  <a:close/>
                </a:path>
                <a:path w="800100" h="280034">
                  <a:moveTo>
                    <a:pt x="799642" y="257086"/>
                  </a:moveTo>
                  <a:lnTo>
                    <a:pt x="779373" y="257086"/>
                  </a:lnTo>
                  <a:lnTo>
                    <a:pt x="779373" y="277964"/>
                  </a:lnTo>
                  <a:lnTo>
                    <a:pt x="799642" y="277964"/>
                  </a:lnTo>
                  <a:lnTo>
                    <a:pt x="799642" y="257086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44">
              <a:extLst>
                <a:ext uri="{FF2B5EF4-FFF2-40B4-BE49-F238E27FC236}">
                  <a16:creationId xmlns:a16="http://schemas.microsoft.com/office/drawing/2014/main" id="{F32F148A-5B96-92DF-26DE-0971670B8F36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656386" y="5264286"/>
              <a:ext cx="4048645" cy="2570246"/>
            </a:xfrm>
            <a:prstGeom prst="rect">
              <a:avLst/>
            </a:prstGeom>
          </p:spPr>
        </p:pic>
        <p:sp>
          <p:nvSpPr>
            <p:cNvPr id="102" name="object 45">
              <a:extLst>
                <a:ext uri="{FF2B5EF4-FFF2-40B4-BE49-F238E27FC236}">
                  <a16:creationId xmlns:a16="http://schemas.microsoft.com/office/drawing/2014/main" id="{027DDD56-7344-A9FD-BC5E-7EDA7911513B}"/>
                </a:ext>
              </a:extLst>
            </p:cNvPr>
            <p:cNvSpPr/>
            <p:nvPr/>
          </p:nvSpPr>
          <p:spPr>
            <a:xfrm>
              <a:off x="723153" y="4900258"/>
              <a:ext cx="6113780" cy="0"/>
            </a:xfrm>
            <a:custGeom>
              <a:avLst/>
              <a:gdLst/>
              <a:ahLst/>
              <a:cxnLst/>
              <a:rect l="l" t="t" r="r" b="b"/>
              <a:pathLst>
                <a:path w="6113780">
                  <a:moveTo>
                    <a:pt x="0" y="0"/>
                  </a:moveTo>
                  <a:lnTo>
                    <a:pt x="6113696" y="0"/>
                  </a:lnTo>
                </a:path>
              </a:pathLst>
            </a:custGeom>
            <a:ln w="7199">
              <a:solidFill>
                <a:srgbClr val="5489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46">
              <a:extLst>
                <a:ext uri="{FF2B5EF4-FFF2-40B4-BE49-F238E27FC236}">
                  <a16:creationId xmlns:a16="http://schemas.microsoft.com/office/drawing/2014/main" id="{E3244CC0-1234-242B-4297-D5B08C91D8C4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84441" y="2167401"/>
              <a:ext cx="188974" cy="110336"/>
            </a:xfrm>
            <a:prstGeom prst="rect">
              <a:avLst/>
            </a:prstGeom>
          </p:spPr>
        </p:pic>
        <p:pic>
          <p:nvPicPr>
            <p:cNvPr id="104" name="object 47">
              <a:extLst>
                <a:ext uri="{FF2B5EF4-FFF2-40B4-BE49-F238E27FC236}">
                  <a16:creationId xmlns:a16="http://schemas.microsoft.com/office/drawing/2014/main" id="{0D0B8983-F864-EDCA-EDD5-284E1F968237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194141" y="2164658"/>
              <a:ext cx="334666" cy="113079"/>
            </a:xfrm>
            <a:prstGeom prst="rect">
              <a:avLst/>
            </a:prstGeom>
          </p:spPr>
        </p:pic>
        <p:sp>
          <p:nvSpPr>
            <p:cNvPr id="105" name="object 48">
              <a:extLst>
                <a:ext uri="{FF2B5EF4-FFF2-40B4-BE49-F238E27FC236}">
                  <a16:creationId xmlns:a16="http://schemas.microsoft.com/office/drawing/2014/main" id="{A13D4F6A-4829-0A03-0617-1B777D0D863F}"/>
                </a:ext>
              </a:extLst>
            </p:cNvPr>
            <p:cNvSpPr/>
            <p:nvPr/>
          </p:nvSpPr>
          <p:spPr>
            <a:xfrm>
              <a:off x="1550598" y="2164658"/>
              <a:ext cx="23495" cy="111760"/>
            </a:xfrm>
            <a:custGeom>
              <a:avLst/>
              <a:gdLst/>
              <a:ahLst/>
              <a:cxnLst/>
              <a:rect l="l" t="t" r="r" b="b"/>
              <a:pathLst>
                <a:path w="23494" h="111760">
                  <a:moveTo>
                    <a:pt x="23166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23166" y="111250"/>
                  </a:lnTo>
                  <a:lnTo>
                    <a:pt x="2316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49">
              <a:extLst>
                <a:ext uri="{FF2B5EF4-FFF2-40B4-BE49-F238E27FC236}">
                  <a16:creationId xmlns:a16="http://schemas.microsoft.com/office/drawing/2014/main" id="{E690C5BB-F46E-AE2B-25DD-F4CD4FE56C9E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94947" y="2194225"/>
              <a:ext cx="74829" cy="83206"/>
            </a:xfrm>
            <a:prstGeom prst="rect">
              <a:avLst/>
            </a:prstGeom>
          </p:spPr>
        </p:pic>
        <p:pic>
          <p:nvPicPr>
            <p:cNvPr id="107" name="object 50">
              <a:extLst>
                <a:ext uri="{FF2B5EF4-FFF2-40B4-BE49-F238E27FC236}">
                  <a16:creationId xmlns:a16="http://schemas.microsoft.com/office/drawing/2014/main" id="{777A1AD5-4FFE-1270-FF17-DA06FC986EA5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690502" y="2192699"/>
              <a:ext cx="124660" cy="83210"/>
            </a:xfrm>
            <a:prstGeom prst="rect">
              <a:avLst/>
            </a:prstGeom>
          </p:spPr>
        </p:pic>
        <p:pic>
          <p:nvPicPr>
            <p:cNvPr id="108" name="object 51">
              <a:extLst>
                <a:ext uri="{FF2B5EF4-FFF2-40B4-BE49-F238E27FC236}">
                  <a16:creationId xmlns:a16="http://schemas.microsoft.com/office/drawing/2014/main" id="{AD616A77-D2D8-F34D-78D6-2CFD665BE729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78713" y="2167401"/>
              <a:ext cx="293213" cy="110336"/>
            </a:xfrm>
            <a:prstGeom prst="rect">
              <a:avLst/>
            </a:prstGeom>
          </p:spPr>
        </p:pic>
        <p:sp>
          <p:nvSpPr>
            <p:cNvPr id="109" name="object 52">
              <a:extLst>
                <a:ext uri="{FF2B5EF4-FFF2-40B4-BE49-F238E27FC236}">
                  <a16:creationId xmlns:a16="http://schemas.microsoft.com/office/drawing/2014/main" id="{EBB4DCC9-9A35-D74D-5999-CCA0E43B41C0}"/>
                </a:ext>
              </a:extLst>
            </p:cNvPr>
            <p:cNvSpPr/>
            <p:nvPr/>
          </p:nvSpPr>
          <p:spPr>
            <a:xfrm>
              <a:off x="2192947" y="2164660"/>
              <a:ext cx="105410" cy="113030"/>
            </a:xfrm>
            <a:custGeom>
              <a:avLst/>
              <a:gdLst/>
              <a:ahLst/>
              <a:cxnLst/>
              <a:rect l="l" t="t" r="r" b="b"/>
              <a:pathLst>
                <a:path w="105410" h="113030">
                  <a:moveTo>
                    <a:pt x="23177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23177" y="111252"/>
                  </a:lnTo>
                  <a:lnTo>
                    <a:pt x="23177" y="0"/>
                  </a:lnTo>
                  <a:close/>
                </a:path>
                <a:path w="105410" h="113030">
                  <a:moveTo>
                    <a:pt x="104863" y="86410"/>
                  </a:moveTo>
                  <a:lnTo>
                    <a:pt x="71323" y="58826"/>
                  </a:lnTo>
                  <a:lnTo>
                    <a:pt x="63550" y="56692"/>
                  </a:lnTo>
                  <a:lnTo>
                    <a:pt x="63550" y="48615"/>
                  </a:lnTo>
                  <a:lnTo>
                    <a:pt x="66459" y="46177"/>
                  </a:lnTo>
                  <a:lnTo>
                    <a:pt x="78041" y="46177"/>
                  </a:lnTo>
                  <a:lnTo>
                    <a:pt x="86118" y="49072"/>
                  </a:lnTo>
                  <a:lnTo>
                    <a:pt x="94183" y="53797"/>
                  </a:lnTo>
                  <a:lnTo>
                    <a:pt x="103035" y="37795"/>
                  </a:lnTo>
                  <a:lnTo>
                    <a:pt x="95999" y="33820"/>
                  </a:lnTo>
                  <a:lnTo>
                    <a:pt x="88353" y="30848"/>
                  </a:lnTo>
                  <a:lnTo>
                    <a:pt x="80441" y="28994"/>
                  </a:lnTo>
                  <a:lnTo>
                    <a:pt x="72555" y="28346"/>
                  </a:lnTo>
                  <a:lnTo>
                    <a:pt x="60934" y="30060"/>
                  </a:lnTo>
                  <a:lnTo>
                    <a:pt x="51447" y="35077"/>
                  </a:lnTo>
                  <a:lnTo>
                    <a:pt x="45034" y="43205"/>
                  </a:lnTo>
                  <a:lnTo>
                    <a:pt x="42684" y="54559"/>
                  </a:lnTo>
                  <a:lnTo>
                    <a:pt x="44881" y="64604"/>
                  </a:lnTo>
                  <a:lnTo>
                    <a:pt x="83985" y="83515"/>
                  </a:lnTo>
                  <a:lnTo>
                    <a:pt x="83985" y="92506"/>
                  </a:lnTo>
                  <a:lnTo>
                    <a:pt x="80924" y="94945"/>
                  </a:lnTo>
                  <a:lnTo>
                    <a:pt x="74231" y="94945"/>
                  </a:lnTo>
                  <a:lnTo>
                    <a:pt x="68224" y="94322"/>
                  </a:lnTo>
                  <a:lnTo>
                    <a:pt x="61798" y="92468"/>
                  </a:lnTo>
                  <a:lnTo>
                    <a:pt x="55156" y="89420"/>
                  </a:lnTo>
                  <a:lnTo>
                    <a:pt x="48463" y="85191"/>
                  </a:lnTo>
                  <a:lnTo>
                    <a:pt x="38569" y="100431"/>
                  </a:lnTo>
                  <a:lnTo>
                    <a:pt x="47002" y="105968"/>
                  </a:lnTo>
                  <a:lnTo>
                    <a:pt x="55854" y="109804"/>
                  </a:lnTo>
                  <a:lnTo>
                    <a:pt x="64833" y="112052"/>
                  </a:lnTo>
                  <a:lnTo>
                    <a:pt x="73609" y="112776"/>
                  </a:lnTo>
                  <a:lnTo>
                    <a:pt x="85953" y="111213"/>
                  </a:lnTo>
                  <a:lnTo>
                    <a:pt x="95859" y="106400"/>
                  </a:lnTo>
                  <a:lnTo>
                    <a:pt x="102463" y="98183"/>
                  </a:lnTo>
                  <a:lnTo>
                    <a:pt x="104863" y="864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53">
              <a:extLst>
                <a:ext uri="{FF2B5EF4-FFF2-40B4-BE49-F238E27FC236}">
                  <a16:creationId xmlns:a16="http://schemas.microsoft.com/office/drawing/2014/main" id="{F0AEC695-6281-6CB9-1D50-BC12A65C7750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152384" y="2167401"/>
              <a:ext cx="339087" cy="110336"/>
            </a:xfrm>
            <a:prstGeom prst="rect">
              <a:avLst/>
            </a:prstGeom>
          </p:spPr>
        </p:pic>
        <p:sp>
          <p:nvSpPr>
            <p:cNvPr id="111" name="object 54">
              <a:extLst>
                <a:ext uri="{FF2B5EF4-FFF2-40B4-BE49-F238E27FC236}">
                  <a16:creationId xmlns:a16="http://schemas.microsoft.com/office/drawing/2014/main" id="{F264DCC4-2809-62EC-4ABB-7487CCF2CEC9}"/>
                </a:ext>
              </a:extLst>
            </p:cNvPr>
            <p:cNvSpPr/>
            <p:nvPr/>
          </p:nvSpPr>
          <p:spPr>
            <a:xfrm>
              <a:off x="4511586" y="2164660"/>
              <a:ext cx="732155" cy="135890"/>
            </a:xfrm>
            <a:custGeom>
              <a:avLst/>
              <a:gdLst/>
              <a:ahLst/>
              <a:cxnLst/>
              <a:rect l="l" t="t" r="r" b="b"/>
              <a:pathLst>
                <a:path w="732154" h="135889">
                  <a:moveTo>
                    <a:pt x="85801" y="70256"/>
                  </a:moveTo>
                  <a:lnTo>
                    <a:pt x="62636" y="30937"/>
                  </a:lnTo>
                  <a:lnTo>
                    <a:pt x="62636" y="70256"/>
                  </a:lnTo>
                  <a:lnTo>
                    <a:pt x="62636" y="70561"/>
                  </a:lnTo>
                  <a:lnTo>
                    <a:pt x="61036" y="79870"/>
                  </a:lnTo>
                  <a:lnTo>
                    <a:pt x="56705" y="86982"/>
                  </a:lnTo>
                  <a:lnTo>
                    <a:pt x="50355" y="91516"/>
                  </a:lnTo>
                  <a:lnTo>
                    <a:pt x="42672" y="93116"/>
                  </a:lnTo>
                  <a:lnTo>
                    <a:pt x="35102" y="91516"/>
                  </a:lnTo>
                  <a:lnTo>
                    <a:pt x="31102" y="88671"/>
                  </a:lnTo>
                  <a:lnTo>
                    <a:pt x="28778" y="86982"/>
                  </a:lnTo>
                  <a:lnTo>
                    <a:pt x="24472" y="79870"/>
                  </a:lnTo>
                  <a:lnTo>
                    <a:pt x="22860" y="70561"/>
                  </a:lnTo>
                  <a:lnTo>
                    <a:pt x="22860" y="70256"/>
                  </a:lnTo>
                  <a:lnTo>
                    <a:pt x="24434" y="61010"/>
                  </a:lnTo>
                  <a:lnTo>
                    <a:pt x="28702" y="53898"/>
                  </a:lnTo>
                  <a:lnTo>
                    <a:pt x="35001" y="49326"/>
                  </a:lnTo>
                  <a:lnTo>
                    <a:pt x="42672" y="47701"/>
                  </a:lnTo>
                  <a:lnTo>
                    <a:pt x="50355" y="49326"/>
                  </a:lnTo>
                  <a:lnTo>
                    <a:pt x="56705" y="53898"/>
                  </a:lnTo>
                  <a:lnTo>
                    <a:pt x="61036" y="61010"/>
                  </a:lnTo>
                  <a:lnTo>
                    <a:pt x="62636" y="70256"/>
                  </a:lnTo>
                  <a:lnTo>
                    <a:pt x="62636" y="30937"/>
                  </a:lnTo>
                  <a:lnTo>
                    <a:pt x="62458" y="30810"/>
                  </a:lnTo>
                  <a:lnTo>
                    <a:pt x="48615" y="28041"/>
                  </a:lnTo>
                  <a:lnTo>
                    <a:pt x="40347" y="29044"/>
                  </a:lnTo>
                  <a:lnTo>
                    <a:pt x="33489" y="31813"/>
                  </a:lnTo>
                  <a:lnTo>
                    <a:pt x="27825" y="36017"/>
                  </a:lnTo>
                  <a:lnTo>
                    <a:pt x="23164" y="41300"/>
                  </a:lnTo>
                  <a:lnTo>
                    <a:pt x="23164" y="29565"/>
                  </a:lnTo>
                  <a:lnTo>
                    <a:pt x="0" y="29565"/>
                  </a:lnTo>
                  <a:lnTo>
                    <a:pt x="0" y="135636"/>
                  </a:lnTo>
                  <a:lnTo>
                    <a:pt x="23164" y="135636"/>
                  </a:lnTo>
                  <a:lnTo>
                    <a:pt x="23164" y="100584"/>
                  </a:lnTo>
                  <a:lnTo>
                    <a:pt x="27711" y="105257"/>
                  </a:lnTo>
                  <a:lnTo>
                    <a:pt x="33312" y="109143"/>
                  </a:lnTo>
                  <a:lnTo>
                    <a:pt x="40195" y="111798"/>
                  </a:lnTo>
                  <a:lnTo>
                    <a:pt x="48615" y="112776"/>
                  </a:lnTo>
                  <a:lnTo>
                    <a:pt x="62585" y="110020"/>
                  </a:lnTo>
                  <a:lnTo>
                    <a:pt x="74460" y="101904"/>
                  </a:lnTo>
                  <a:lnTo>
                    <a:pt x="75272" y="100584"/>
                  </a:lnTo>
                  <a:lnTo>
                    <a:pt x="79933" y="93116"/>
                  </a:lnTo>
                  <a:lnTo>
                    <a:pt x="82702" y="88671"/>
                  </a:lnTo>
                  <a:lnTo>
                    <a:pt x="85801" y="70561"/>
                  </a:lnTo>
                  <a:lnTo>
                    <a:pt x="85801" y="70256"/>
                  </a:lnTo>
                  <a:close/>
                </a:path>
                <a:path w="732154" h="135889">
                  <a:moveTo>
                    <a:pt x="179070" y="72390"/>
                  </a:moveTo>
                  <a:lnTo>
                    <a:pt x="157010" y="31711"/>
                  </a:lnTo>
                  <a:lnTo>
                    <a:pt x="156514" y="31610"/>
                  </a:lnTo>
                  <a:lnTo>
                    <a:pt x="156514" y="64008"/>
                  </a:lnTo>
                  <a:lnTo>
                    <a:pt x="121615" y="64008"/>
                  </a:lnTo>
                  <a:lnTo>
                    <a:pt x="123342" y="54089"/>
                  </a:lnTo>
                  <a:lnTo>
                    <a:pt x="123444" y="53492"/>
                  </a:lnTo>
                  <a:lnTo>
                    <a:pt x="129692" y="46634"/>
                  </a:lnTo>
                  <a:lnTo>
                    <a:pt x="149047" y="46634"/>
                  </a:lnTo>
                  <a:lnTo>
                    <a:pt x="155143" y="53644"/>
                  </a:lnTo>
                  <a:lnTo>
                    <a:pt x="156514" y="64008"/>
                  </a:lnTo>
                  <a:lnTo>
                    <a:pt x="156514" y="31610"/>
                  </a:lnTo>
                  <a:lnTo>
                    <a:pt x="139293" y="28041"/>
                  </a:lnTo>
                  <a:lnTo>
                    <a:pt x="122948" y="31407"/>
                  </a:lnTo>
                  <a:lnTo>
                    <a:pt x="110185" y="40563"/>
                  </a:lnTo>
                  <a:lnTo>
                    <a:pt x="101866" y="54089"/>
                  </a:lnTo>
                  <a:lnTo>
                    <a:pt x="98907" y="70561"/>
                  </a:lnTo>
                  <a:lnTo>
                    <a:pt x="98907" y="70866"/>
                  </a:lnTo>
                  <a:lnTo>
                    <a:pt x="102120" y="88011"/>
                  </a:lnTo>
                  <a:lnTo>
                    <a:pt x="111036" y="101346"/>
                  </a:lnTo>
                  <a:lnTo>
                    <a:pt x="124561" y="110007"/>
                  </a:lnTo>
                  <a:lnTo>
                    <a:pt x="141579" y="113080"/>
                  </a:lnTo>
                  <a:lnTo>
                    <a:pt x="151955" y="112026"/>
                  </a:lnTo>
                  <a:lnTo>
                    <a:pt x="160947" y="109004"/>
                  </a:lnTo>
                  <a:lnTo>
                    <a:pt x="168605" y="104216"/>
                  </a:lnTo>
                  <a:lnTo>
                    <a:pt x="174955" y="97840"/>
                  </a:lnTo>
                  <a:lnTo>
                    <a:pt x="171157" y="94488"/>
                  </a:lnTo>
                  <a:lnTo>
                    <a:pt x="161696" y="86106"/>
                  </a:lnTo>
                  <a:lnTo>
                    <a:pt x="155295" y="92049"/>
                  </a:lnTo>
                  <a:lnTo>
                    <a:pt x="149656" y="94488"/>
                  </a:lnTo>
                  <a:lnTo>
                    <a:pt x="141884" y="94488"/>
                  </a:lnTo>
                  <a:lnTo>
                    <a:pt x="134708" y="93472"/>
                  </a:lnTo>
                  <a:lnTo>
                    <a:pt x="128866" y="90436"/>
                  </a:lnTo>
                  <a:lnTo>
                    <a:pt x="124536" y="85420"/>
                  </a:lnTo>
                  <a:lnTo>
                    <a:pt x="121920" y="78486"/>
                  </a:lnTo>
                  <a:lnTo>
                    <a:pt x="178752" y="78486"/>
                  </a:lnTo>
                  <a:lnTo>
                    <a:pt x="178917" y="76352"/>
                  </a:lnTo>
                  <a:lnTo>
                    <a:pt x="179070" y="74980"/>
                  </a:lnTo>
                  <a:lnTo>
                    <a:pt x="179070" y="72390"/>
                  </a:lnTo>
                  <a:close/>
                </a:path>
                <a:path w="732154" h="135889">
                  <a:moveTo>
                    <a:pt x="242468" y="29565"/>
                  </a:moveTo>
                  <a:lnTo>
                    <a:pt x="223266" y="29565"/>
                  </a:lnTo>
                  <a:lnTo>
                    <a:pt x="223266" y="8686"/>
                  </a:lnTo>
                  <a:lnTo>
                    <a:pt x="200101" y="8686"/>
                  </a:lnTo>
                  <a:lnTo>
                    <a:pt x="200101" y="29565"/>
                  </a:lnTo>
                  <a:lnTo>
                    <a:pt x="190347" y="29565"/>
                  </a:lnTo>
                  <a:lnTo>
                    <a:pt x="190347" y="49377"/>
                  </a:lnTo>
                  <a:lnTo>
                    <a:pt x="200101" y="49377"/>
                  </a:lnTo>
                  <a:lnTo>
                    <a:pt x="200101" y="88087"/>
                  </a:lnTo>
                  <a:lnTo>
                    <a:pt x="201815" y="99898"/>
                  </a:lnTo>
                  <a:lnTo>
                    <a:pt x="206667" y="107442"/>
                  </a:lnTo>
                  <a:lnTo>
                    <a:pt x="214172" y="111455"/>
                  </a:lnTo>
                  <a:lnTo>
                    <a:pt x="223875" y="112623"/>
                  </a:lnTo>
                  <a:lnTo>
                    <a:pt x="231648" y="112623"/>
                  </a:lnTo>
                  <a:lnTo>
                    <a:pt x="237274" y="110794"/>
                  </a:lnTo>
                  <a:lnTo>
                    <a:pt x="242163" y="107899"/>
                  </a:lnTo>
                  <a:lnTo>
                    <a:pt x="242163" y="89306"/>
                  </a:lnTo>
                  <a:lnTo>
                    <a:pt x="238810" y="91135"/>
                  </a:lnTo>
                  <a:lnTo>
                    <a:pt x="234988" y="92202"/>
                  </a:lnTo>
                  <a:lnTo>
                    <a:pt x="225552" y="92202"/>
                  </a:lnTo>
                  <a:lnTo>
                    <a:pt x="223266" y="89611"/>
                  </a:lnTo>
                  <a:lnTo>
                    <a:pt x="223266" y="49377"/>
                  </a:lnTo>
                  <a:lnTo>
                    <a:pt x="242468" y="49377"/>
                  </a:lnTo>
                  <a:lnTo>
                    <a:pt x="242468" y="29565"/>
                  </a:lnTo>
                  <a:close/>
                </a:path>
                <a:path w="732154" h="135889">
                  <a:moveTo>
                    <a:pt x="333438" y="72390"/>
                  </a:moveTo>
                  <a:lnTo>
                    <a:pt x="332244" y="64008"/>
                  </a:lnTo>
                  <a:lnTo>
                    <a:pt x="331063" y="55689"/>
                  </a:lnTo>
                  <a:lnTo>
                    <a:pt x="326415" y="46634"/>
                  </a:lnTo>
                  <a:lnTo>
                    <a:pt x="323786" y="41529"/>
                  </a:lnTo>
                  <a:lnTo>
                    <a:pt x="311391" y="31711"/>
                  </a:lnTo>
                  <a:lnTo>
                    <a:pt x="310883" y="31610"/>
                  </a:lnTo>
                  <a:lnTo>
                    <a:pt x="310883" y="64008"/>
                  </a:lnTo>
                  <a:lnTo>
                    <a:pt x="275996" y="64008"/>
                  </a:lnTo>
                  <a:lnTo>
                    <a:pt x="277710" y="54089"/>
                  </a:lnTo>
                  <a:lnTo>
                    <a:pt x="277825" y="53492"/>
                  </a:lnTo>
                  <a:lnTo>
                    <a:pt x="284060" y="46634"/>
                  </a:lnTo>
                  <a:lnTo>
                    <a:pt x="303428" y="46634"/>
                  </a:lnTo>
                  <a:lnTo>
                    <a:pt x="309511" y="53644"/>
                  </a:lnTo>
                  <a:lnTo>
                    <a:pt x="310883" y="64008"/>
                  </a:lnTo>
                  <a:lnTo>
                    <a:pt x="310883" y="31610"/>
                  </a:lnTo>
                  <a:lnTo>
                    <a:pt x="293662" y="28041"/>
                  </a:lnTo>
                  <a:lnTo>
                    <a:pt x="277329" y="31407"/>
                  </a:lnTo>
                  <a:lnTo>
                    <a:pt x="264553" y="40563"/>
                  </a:lnTo>
                  <a:lnTo>
                    <a:pt x="256247" y="54089"/>
                  </a:lnTo>
                  <a:lnTo>
                    <a:pt x="253276" y="70561"/>
                  </a:lnTo>
                  <a:lnTo>
                    <a:pt x="253276" y="70866"/>
                  </a:lnTo>
                  <a:lnTo>
                    <a:pt x="256501" y="88011"/>
                  </a:lnTo>
                  <a:lnTo>
                    <a:pt x="265417" y="101346"/>
                  </a:lnTo>
                  <a:lnTo>
                    <a:pt x="278930" y="110007"/>
                  </a:lnTo>
                  <a:lnTo>
                    <a:pt x="295948" y="113080"/>
                  </a:lnTo>
                  <a:lnTo>
                    <a:pt x="306336" y="112026"/>
                  </a:lnTo>
                  <a:lnTo>
                    <a:pt x="315328" y="109004"/>
                  </a:lnTo>
                  <a:lnTo>
                    <a:pt x="322973" y="104216"/>
                  </a:lnTo>
                  <a:lnTo>
                    <a:pt x="329323" y="97840"/>
                  </a:lnTo>
                  <a:lnTo>
                    <a:pt x="325539" y="94488"/>
                  </a:lnTo>
                  <a:lnTo>
                    <a:pt x="316064" y="86106"/>
                  </a:lnTo>
                  <a:lnTo>
                    <a:pt x="309664" y="92049"/>
                  </a:lnTo>
                  <a:lnTo>
                    <a:pt x="304025" y="94488"/>
                  </a:lnTo>
                  <a:lnTo>
                    <a:pt x="296252" y="94488"/>
                  </a:lnTo>
                  <a:lnTo>
                    <a:pt x="289090" y="93472"/>
                  </a:lnTo>
                  <a:lnTo>
                    <a:pt x="283248" y="90436"/>
                  </a:lnTo>
                  <a:lnTo>
                    <a:pt x="278917" y="85420"/>
                  </a:lnTo>
                  <a:lnTo>
                    <a:pt x="276288" y="78486"/>
                  </a:lnTo>
                  <a:lnTo>
                    <a:pt x="333133" y="78486"/>
                  </a:lnTo>
                  <a:lnTo>
                    <a:pt x="333286" y="76352"/>
                  </a:lnTo>
                  <a:lnTo>
                    <a:pt x="333438" y="74980"/>
                  </a:lnTo>
                  <a:lnTo>
                    <a:pt x="333438" y="72390"/>
                  </a:lnTo>
                  <a:close/>
                </a:path>
                <a:path w="732154" h="135889">
                  <a:moveTo>
                    <a:pt x="425488" y="58369"/>
                  </a:moveTo>
                  <a:lnTo>
                    <a:pt x="423621" y="45720"/>
                  </a:lnTo>
                  <a:lnTo>
                    <a:pt x="418198" y="36182"/>
                  </a:lnTo>
                  <a:lnTo>
                    <a:pt x="409486" y="30149"/>
                  </a:lnTo>
                  <a:lnTo>
                    <a:pt x="397751" y="28041"/>
                  </a:lnTo>
                  <a:lnTo>
                    <a:pt x="389813" y="29133"/>
                  </a:lnTo>
                  <a:lnTo>
                    <a:pt x="383387" y="32029"/>
                  </a:lnTo>
                  <a:lnTo>
                    <a:pt x="378167" y="36207"/>
                  </a:lnTo>
                  <a:lnTo>
                    <a:pt x="373824" y="41148"/>
                  </a:lnTo>
                  <a:lnTo>
                    <a:pt x="373824" y="29565"/>
                  </a:lnTo>
                  <a:lnTo>
                    <a:pt x="350659" y="29565"/>
                  </a:lnTo>
                  <a:lnTo>
                    <a:pt x="350659" y="111252"/>
                  </a:lnTo>
                  <a:lnTo>
                    <a:pt x="373824" y="111252"/>
                  </a:lnTo>
                  <a:lnTo>
                    <a:pt x="373824" y="54711"/>
                  </a:lnTo>
                  <a:lnTo>
                    <a:pt x="379463" y="49072"/>
                  </a:lnTo>
                  <a:lnTo>
                    <a:pt x="397141" y="49072"/>
                  </a:lnTo>
                  <a:lnTo>
                    <a:pt x="402323" y="54711"/>
                  </a:lnTo>
                  <a:lnTo>
                    <a:pt x="402323" y="111252"/>
                  </a:lnTo>
                  <a:lnTo>
                    <a:pt x="425488" y="111252"/>
                  </a:lnTo>
                  <a:lnTo>
                    <a:pt x="425488" y="58369"/>
                  </a:lnTo>
                  <a:close/>
                </a:path>
                <a:path w="732154" h="135889">
                  <a:moveTo>
                    <a:pt x="517537" y="98145"/>
                  </a:moveTo>
                  <a:lnTo>
                    <a:pt x="503974" y="84429"/>
                  </a:lnTo>
                  <a:lnTo>
                    <a:pt x="498335" y="89763"/>
                  </a:lnTo>
                  <a:lnTo>
                    <a:pt x="493001" y="93116"/>
                  </a:lnTo>
                  <a:lnTo>
                    <a:pt x="485228" y="93116"/>
                  </a:lnTo>
                  <a:lnTo>
                    <a:pt x="476656" y="91351"/>
                  </a:lnTo>
                  <a:lnTo>
                    <a:pt x="470128" y="86525"/>
                  </a:lnTo>
                  <a:lnTo>
                    <a:pt x="465963" y="79362"/>
                  </a:lnTo>
                  <a:lnTo>
                    <a:pt x="464502" y="70256"/>
                  </a:lnTo>
                  <a:lnTo>
                    <a:pt x="465975" y="61696"/>
                  </a:lnTo>
                  <a:lnTo>
                    <a:pt x="470065" y="54622"/>
                  </a:lnTo>
                  <a:lnTo>
                    <a:pt x="476338" y="49796"/>
                  </a:lnTo>
                  <a:lnTo>
                    <a:pt x="484314" y="48006"/>
                  </a:lnTo>
                  <a:lnTo>
                    <a:pt x="492544" y="48006"/>
                  </a:lnTo>
                  <a:lnTo>
                    <a:pt x="497725" y="51511"/>
                  </a:lnTo>
                  <a:lnTo>
                    <a:pt x="502907" y="56997"/>
                  </a:lnTo>
                  <a:lnTo>
                    <a:pt x="517080" y="41757"/>
                  </a:lnTo>
                  <a:lnTo>
                    <a:pt x="510933" y="36017"/>
                  </a:lnTo>
                  <a:lnTo>
                    <a:pt x="503694" y="31699"/>
                  </a:lnTo>
                  <a:lnTo>
                    <a:pt x="494982" y="28981"/>
                  </a:lnTo>
                  <a:lnTo>
                    <a:pt x="484466" y="28041"/>
                  </a:lnTo>
                  <a:lnTo>
                    <a:pt x="467233" y="31407"/>
                  </a:lnTo>
                  <a:lnTo>
                    <a:pt x="453682" y="40563"/>
                  </a:lnTo>
                  <a:lnTo>
                    <a:pt x="444817" y="54089"/>
                  </a:lnTo>
                  <a:lnTo>
                    <a:pt x="441642" y="70866"/>
                  </a:lnTo>
                  <a:lnTo>
                    <a:pt x="444842" y="87299"/>
                  </a:lnTo>
                  <a:lnTo>
                    <a:pt x="453707" y="100723"/>
                  </a:lnTo>
                  <a:lnTo>
                    <a:pt x="467169" y="109766"/>
                  </a:lnTo>
                  <a:lnTo>
                    <a:pt x="484162" y="113080"/>
                  </a:lnTo>
                  <a:lnTo>
                    <a:pt x="495147" y="111975"/>
                  </a:lnTo>
                  <a:lnTo>
                    <a:pt x="503999" y="108877"/>
                  </a:lnTo>
                  <a:lnTo>
                    <a:pt x="511276" y="104140"/>
                  </a:lnTo>
                  <a:lnTo>
                    <a:pt x="517537" y="98145"/>
                  </a:lnTo>
                  <a:close/>
                </a:path>
                <a:path w="732154" h="135889">
                  <a:moveTo>
                    <a:pt x="556856" y="29565"/>
                  </a:moveTo>
                  <a:lnTo>
                    <a:pt x="533692" y="29565"/>
                  </a:lnTo>
                  <a:lnTo>
                    <a:pt x="533692" y="111252"/>
                  </a:lnTo>
                  <a:lnTo>
                    <a:pt x="556856" y="111252"/>
                  </a:lnTo>
                  <a:lnTo>
                    <a:pt x="556856" y="29565"/>
                  </a:lnTo>
                  <a:close/>
                </a:path>
                <a:path w="732154" h="135889">
                  <a:moveTo>
                    <a:pt x="557466" y="0"/>
                  </a:moveTo>
                  <a:lnTo>
                    <a:pt x="533082" y="0"/>
                  </a:lnTo>
                  <a:lnTo>
                    <a:pt x="533082" y="20574"/>
                  </a:lnTo>
                  <a:lnTo>
                    <a:pt x="557466" y="20574"/>
                  </a:lnTo>
                  <a:lnTo>
                    <a:pt x="557466" y="0"/>
                  </a:lnTo>
                  <a:close/>
                </a:path>
                <a:path w="732154" h="135889">
                  <a:moveTo>
                    <a:pt x="654850" y="72390"/>
                  </a:moveTo>
                  <a:lnTo>
                    <a:pt x="653656" y="64008"/>
                  </a:lnTo>
                  <a:lnTo>
                    <a:pt x="652475" y="55689"/>
                  </a:lnTo>
                  <a:lnTo>
                    <a:pt x="647814" y="46634"/>
                  </a:lnTo>
                  <a:lnTo>
                    <a:pt x="645198" y="41529"/>
                  </a:lnTo>
                  <a:lnTo>
                    <a:pt x="632802" y="31711"/>
                  </a:lnTo>
                  <a:lnTo>
                    <a:pt x="632294" y="31610"/>
                  </a:lnTo>
                  <a:lnTo>
                    <a:pt x="632294" y="64008"/>
                  </a:lnTo>
                  <a:lnTo>
                    <a:pt x="597395" y="64008"/>
                  </a:lnTo>
                  <a:lnTo>
                    <a:pt x="599122" y="54089"/>
                  </a:lnTo>
                  <a:lnTo>
                    <a:pt x="599224" y="53492"/>
                  </a:lnTo>
                  <a:lnTo>
                    <a:pt x="605472" y="46634"/>
                  </a:lnTo>
                  <a:lnTo>
                    <a:pt x="624827" y="46634"/>
                  </a:lnTo>
                  <a:lnTo>
                    <a:pt x="630923" y="53644"/>
                  </a:lnTo>
                  <a:lnTo>
                    <a:pt x="632294" y="64008"/>
                  </a:lnTo>
                  <a:lnTo>
                    <a:pt x="632294" y="31610"/>
                  </a:lnTo>
                  <a:lnTo>
                    <a:pt x="615073" y="28041"/>
                  </a:lnTo>
                  <a:lnTo>
                    <a:pt x="598728" y="31407"/>
                  </a:lnTo>
                  <a:lnTo>
                    <a:pt x="585965" y="40563"/>
                  </a:lnTo>
                  <a:lnTo>
                    <a:pt x="577659" y="54089"/>
                  </a:lnTo>
                  <a:lnTo>
                    <a:pt x="574687" y="70561"/>
                  </a:lnTo>
                  <a:lnTo>
                    <a:pt x="574687" y="70866"/>
                  </a:lnTo>
                  <a:lnTo>
                    <a:pt x="577900" y="88011"/>
                  </a:lnTo>
                  <a:lnTo>
                    <a:pt x="586828" y="101346"/>
                  </a:lnTo>
                  <a:lnTo>
                    <a:pt x="600341" y="110007"/>
                  </a:lnTo>
                  <a:lnTo>
                    <a:pt x="617359" y="113080"/>
                  </a:lnTo>
                  <a:lnTo>
                    <a:pt x="627735" y="112026"/>
                  </a:lnTo>
                  <a:lnTo>
                    <a:pt x="636739" y="109004"/>
                  </a:lnTo>
                  <a:lnTo>
                    <a:pt x="644385" y="104216"/>
                  </a:lnTo>
                  <a:lnTo>
                    <a:pt x="650735" y="97840"/>
                  </a:lnTo>
                  <a:lnTo>
                    <a:pt x="646950" y="94488"/>
                  </a:lnTo>
                  <a:lnTo>
                    <a:pt x="637476" y="86106"/>
                  </a:lnTo>
                  <a:lnTo>
                    <a:pt x="631075" y="92049"/>
                  </a:lnTo>
                  <a:lnTo>
                    <a:pt x="625436" y="94488"/>
                  </a:lnTo>
                  <a:lnTo>
                    <a:pt x="617664" y="94488"/>
                  </a:lnTo>
                  <a:lnTo>
                    <a:pt x="610489" y="93472"/>
                  </a:lnTo>
                  <a:lnTo>
                    <a:pt x="604659" y="90436"/>
                  </a:lnTo>
                  <a:lnTo>
                    <a:pt x="600329" y="85420"/>
                  </a:lnTo>
                  <a:lnTo>
                    <a:pt x="597700" y="78486"/>
                  </a:lnTo>
                  <a:lnTo>
                    <a:pt x="654545" y="78486"/>
                  </a:lnTo>
                  <a:lnTo>
                    <a:pt x="654697" y="76352"/>
                  </a:lnTo>
                  <a:lnTo>
                    <a:pt x="654850" y="74980"/>
                  </a:lnTo>
                  <a:lnTo>
                    <a:pt x="654850" y="72390"/>
                  </a:lnTo>
                  <a:close/>
                </a:path>
                <a:path w="732154" h="135889">
                  <a:moveTo>
                    <a:pt x="731964" y="86410"/>
                  </a:moveTo>
                  <a:lnTo>
                    <a:pt x="698436" y="58826"/>
                  </a:lnTo>
                  <a:lnTo>
                    <a:pt x="690664" y="56692"/>
                  </a:lnTo>
                  <a:lnTo>
                    <a:pt x="690664" y="48615"/>
                  </a:lnTo>
                  <a:lnTo>
                    <a:pt x="693559" y="46177"/>
                  </a:lnTo>
                  <a:lnTo>
                    <a:pt x="705142" y="46177"/>
                  </a:lnTo>
                  <a:lnTo>
                    <a:pt x="713219" y="49072"/>
                  </a:lnTo>
                  <a:lnTo>
                    <a:pt x="721296" y="53797"/>
                  </a:lnTo>
                  <a:lnTo>
                    <a:pt x="730135" y="37795"/>
                  </a:lnTo>
                  <a:lnTo>
                    <a:pt x="723099" y="33820"/>
                  </a:lnTo>
                  <a:lnTo>
                    <a:pt x="715467" y="30848"/>
                  </a:lnTo>
                  <a:lnTo>
                    <a:pt x="707542" y="28994"/>
                  </a:lnTo>
                  <a:lnTo>
                    <a:pt x="699655" y="28346"/>
                  </a:lnTo>
                  <a:lnTo>
                    <a:pt x="688047" y="30060"/>
                  </a:lnTo>
                  <a:lnTo>
                    <a:pt x="678548" y="35077"/>
                  </a:lnTo>
                  <a:lnTo>
                    <a:pt x="672134" y="43205"/>
                  </a:lnTo>
                  <a:lnTo>
                    <a:pt x="669785" y="54559"/>
                  </a:lnTo>
                  <a:lnTo>
                    <a:pt x="671995" y="64604"/>
                  </a:lnTo>
                  <a:lnTo>
                    <a:pt x="711085" y="83515"/>
                  </a:lnTo>
                  <a:lnTo>
                    <a:pt x="711085" y="92506"/>
                  </a:lnTo>
                  <a:lnTo>
                    <a:pt x="708037" y="94945"/>
                  </a:lnTo>
                  <a:lnTo>
                    <a:pt x="701332" y="94945"/>
                  </a:lnTo>
                  <a:lnTo>
                    <a:pt x="695337" y="94322"/>
                  </a:lnTo>
                  <a:lnTo>
                    <a:pt x="688911" y="92468"/>
                  </a:lnTo>
                  <a:lnTo>
                    <a:pt x="682256" y="89420"/>
                  </a:lnTo>
                  <a:lnTo>
                    <a:pt x="675576" y="85191"/>
                  </a:lnTo>
                  <a:lnTo>
                    <a:pt x="665670" y="100431"/>
                  </a:lnTo>
                  <a:lnTo>
                    <a:pt x="674103" y="105968"/>
                  </a:lnTo>
                  <a:lnTo>
                    <a:pt x="682967" y="109804"/>
                  </a:lnTo>
                  <a:lnTo>
                    <a:pt x="691946" y="112052"/>
                  </a:lnTo>
                  <a:lnTo>
                    <a:pt x="700722" y="112776"/>
                  </a:lnTo>
                  <a:lnTo>
                    <a:pt x="713066" y="111213"/>
                  </a:lnTo>
                  <a:lnTo>
                    <a:pt x="722972" y="106400"/>
                  </a:lnTo>
                  <a:lnTo>
                    <a:pt x="729564" y="98183"/>
                  </a:lnTo>
                  <a:lnTo>
                    <a:pt x="731964" y="864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55">
              <a:extLst>
                <a:ext uri="{FF2B5EF4-FFF2-40B4-BE49-F238E27FC236}">
                  <a16:creationId xmlns:a16="http://schemas.microsoft.com/office/drawing/2014/main" id="{29912BD7-DA09-85D0-E0C8-0DA4430A14A5}"/>
                </a:ext>
              </a:extLst>
            </p:cNvPr>
            <p:cNvSpPr/>
            <p:nvPr/>
          </p:nvSpPr>
          <p:spPr>
            <a:xfrm>
              <a:off x="182185" y="1058729"/>
              <a:ext cx="1191260" cy="167640"/>
            </a:xfrm>
            <a:custGeom>
              <a:avLst/>
              <a:gdLst/>
              <a:ahLst/>
              <a:cxnLst/>
              <a:rect l="l" t="t" r="r" b="b"/>
              <a:pathLst>
                <a:path w="1191260" h="167640">
                  <a:moveTo>
                    <a:pt x="627018" y="0"/>
                  </a:moveTo>
                  <a:lnTo>
                    <a:pt x="564049" y="0"/>
                  </a:lnTo>
                  <a:lnTo>
                    <a:pt x="501392" y="795"/>
                  </a:lnTo>
                  <a:lnTo>
                    <a:pt x="439674" y="2385"/>
                  </a:lnTo>
                  <a:lnTo>
                    <a:pt x="379519" y="4772"/>
                  </a:lnTo>
                  <a:lnTo>
                    <a:pt x="321555" y="7954"/>
                  </a:lnTo>
                  <a:lnTo>
                    <a:pt x="266405" y="11932"/>
                  </a:lnTo>
                  <a:lnTo>
                    <a:pt x="214697" y="16705"/>
                  </a:lnTo>
                  <a:lnTo>
                    <a:pt x="167056" y="22274"/>
                  </a:lnTo>
                  <a:lnTo>
                    <a:pt x="124107" y="28639"/>
                  </a:lnTo>
                  <a:lnTo>
                    <a:pt x="86477" y="35799"/>
                  </a:lnTo>
                  <a:lnTo>
                    <a:pt x="29674" y="52507"/>
                  </a:lnTo>
                  <a:lnTo>
                    <a:pt x="0" y="83536"/>
                  </a:lnTo>
                  <a:lnTo>
                    <a:pt x="1643" y="94678"/>
                  </a:lnTo>
                  <a:lnTo>
                    <a:pt x="54756" y="123330"/>
                  </a:lnTo>
                  <a:lnTo>
                    <a:pt x="124059" y="138452"/>
                  </a:lnTo>
                  <a:lnTo>
                    <a:pt x="167002" y="144819"/>
                  </a:lnTo>
                  <a:lnTo>
                    <a:pt x="214639" y="150391"/>
                  </a:lnTo>
                  <a:lnTo>
                    <a:pt x="266343" y="155166"/>
                  </a:lnTo>
                  <a:lnTo>
                    <a:pt x="321489" y="159146"/>
                  </a:lnTo>
                  <a:lnTo>
                    <a:pt x="379451" y="162330"/>
                  </a:lnTo>
                  <a:lnTo>
                    <a:pt x="439603" y="164718"/>
                  </a:lnTo>
                  <a:lnTo>
                    <a:pt x="501320" y="166310"/>
                  </a:lnTo>
                  <a:lnTo>
                    <a:pt x="563976" y="167106"/>
                  </a:lnTo>
                  <a:lnTo>
                    <a:pt x="626945" y="167107"/>
                  </a:lnTo>
                  <a:lnTo>
                    <a:pt x="689601" y="166312"/>
                  </a:lnTo>
                  <a:lnTo>
                    <a:pt x="751320" y="164720"/>
                  </a:lnTo>
                  <a:lnTo>
                    <a:pt x="811474" y="162334"/>
                  </a:lnTo>
                  <a:lnTo>
                    <a:pt x="869439" y="159151"/>
                  </a:lnTo>
                  <a:lnTo>
                    <a:pt x="924588" y="155173"/>
                  </a:lnTo>
                  <a:lnTo>
                    <a:pt x="976296" y="150398"/>
                  </a:lnTo>
                  <a:lnTo>
                    <a:pt x="1023937" y="144828"/>
                  </a:lnTo>
                  <a:lnTo>
                    <a:pt x="1066885" y="138463"/>
                  </a:lnTo>
                  <a:lnTo>
                    <a:pt x="1104516" y="131301"/>
                  </a:lnTo>
                  <a:lnTo>
                    <a:pt x="1161318" y="114591"/>
                  </a:lnTo>
                  <a:lnTo>
                    <a:pt x="1190992" y="83557"/>
                  </a:lnTo>
                  <a:lnTo>
                    <a:pt x="1189348" y="72417"/>
                  </a:lnTo>
                  <a:lnTo>
                    <a:pt x="1136236" y="43769"/>
                  </a:lnTo>
                  <a:lnTo>
                    <a:pt x="1066933" y="28650"/>
                  </a:lnTo>
                  <a:lnTo>
                    <a:pt x="1023990" y="22283"/>
                  </a:lnTo>
                  <a:lnTo>
                    <a:pt x="976354" y="16713"/>
                  </a:lnTo>
                  <a:lnTo>
                    <a:pt x="924650" y="11938"/>
                  </a:lnTo>
                  <a:lnTo>
                    <a:pt x="869504" y="7959"/>
                  </a:lnTo>
                  <a:lnTo>
                    <a:pt x="811542" y="4776"/>
                  </a:lnTo>
                  <a:lnTo>
                    <a:pt x="751390" y="2388"/>
                  </a:lnTo>
                  <a:lnTo>
                    <a:pt x="689673" y="796"/>
                  </a:lnTo>
                  <a:lnTo>
                    <a:pt x="627018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56">
              <a:extLst>
                <a:ext uri="{FF2B5EF4-FFF2-40B4-BE49-F238E27FC236}">
                  <a16:creationId xmlns:a16="http://schemas.microsoft.com/office/drawing/2014/main" id="{881FF8EA-EC7A-CE72-E2B2-2E2DD46DE2AA}"/>
                </a:ext>
              </a:extLst>
            </p:cNvPr>
            <p:cNvSpPr/>
            <p:nvPr/>
          </p:nvSpPr>
          <p:spPr>
            <a:xfrm>
              <a:off x="300075" y="803601"/>
              <a:ext cx="341630" cy="236854"/>
            </a:xfrm>
            <a:custGeom>
              <a:avLst/>
              <a:gdLst/>
              <a:ahLst/>
              <a:cxnLst/>
              <a:rect l="l" t="t" r="r" b="b"/>
              <a:pathLst>
                <a:path w="341630" h="236855">
                  <a:moveTo>
                    <a:pt x="319786" y="223901"/>
                  </a:moveTo>
                  <a:lnTo>
                    <a:pt x="317893" y="175539"/>
                  </a:lnTo>
                  <a:lnTo>
                    <a:pt x="0" y="187921"/>
                  </a:lnTo>
                  <a:lnTo>
                    <a:pt x="1879" y="236283"/>
                  </a:lnTo>
                  <a:lnTo>
                    <a:pt x="319786" y="223901"/>
                  </a:lnTo>
                  <a:close/>
                </a:path>
                <a:path w="341630" h="236855">
                  <a:moveTo>
                    <a:pt x="341185" y="48361"/>
                  </a:moveTo>
                  <a:lnTo>
                    <a:pt x="339305" y="0"/>
                  </a:lnTo>
                  <a:lnTo>
                    <a:pt x="21412" y="12382"/>
                  </a:lnTo>
                  <a:lnTo>
                    <a:pt x="23291" y="60744"/>
                  </a:lnTo>
                  <a:lnTo>
                    <a:pt x="341185" y="48361"/>
                  </a:lnTo>
                  <a:close/>
                </a:path>
              </a:pathLst>
            </a:custGeom>
            <a:solidFill>
              <a:srgbClr val="7C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95736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1723292"/>
            <a:ext cx="9144000" cy="118574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achen BT" panose="02040806020206050204" pitchFamily="18" charset="0"/>
              </a:rPr>
              <a:t>Measuring and observing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2898653"/>
            <a:ext cx="9144000" cy="2585006"/>
          </a:xfrm>
        </p:spPr>
        <p:txBody>
          <a:bodyPr>
            <a:normAutofit/>
          </a:bodyPr>
          <a:lstStyle/>
          <a:p>
            <a:endParaRPr lang="en-US" sz="2800" dirty="0">
              <a:latin typeface="Aachen BT" panose="02040806020206050204" pitchFamily="18" charset="0"/>
            </a:endParaRPr>
          </a:p>
          <a:p>
            <a:r>
              <a:rPr lang="en-US" sz="2800" dirty="0">
                <a:latin typeface="Aachen BT" panose="02040806020206050204" pitchFamily="18" charset="0"/>
              </a:rPr>
              <a:t>Check list/ Pre coded categories</a:t>
            </a:r>
          </a:p>
          <a:p>
            <a:r>
              <a:rPr lang="en-US" sz="2800" dirty="0">
                <a:latin typeface="Aachen BT" panose="02040806020206050204" pitchFamily="18" charset="0"/>
              </a:rPr>
              <a:t>Time sampling/ structured description.</a:t>
            </a:r>
          </a:p>
          <a:p>
            <a:r>
              <a:rPr lang="en-US" sz="2800" dirty="0">
                <a:latin typeface="Aachen BT" panose="02040806020206050204" pitchFamily="18" charset="0"/>
              </a:rPr>
              <a:t>Tracking/structured description </a:t>
            </a:r>
          </a:p>
          <a:p>
            <a:r>
              <a:rPr lang="en-US" sz="2800" dirty="0">
                <a:latin typeface="Aachen BT" panose="02040806020206050204" pitchFamily="18" charset="0"/>
              </a:rPr>
              <a:t> </a:t>
            </a:r>
          </a:p>
        </p:txBody>
      </p:sp>
      <p:pic>
        <p:nvPicPr>
          <p:cNvPr id="7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9" name="Rectangle 8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6481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929206"/>
              </p:ext>
            </p:extLst>
          </p:nvPr>
        </p:nvGraphicFramePr>
        <p:xfrm>
          <a:off x="1629506" y="1600198"/>
          <a:ext cx="8932986" cy="44022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24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8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88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88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8044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Sr.no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Mary </a:t>
                      </a:r>
                    </a:p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(20-3-2013)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Sharukh </a:t>
                      </a:r>
                    </a:p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(12-9-2013)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Anisha </a:t>
                      </a:r>
                    </a:p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(1-12-2013)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Johnny </a:t>
                      </a:r>
                    </a:p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(23-6-2013)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044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1.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Stands on one leg</a:t>
                      </a:r>
                      <a:r>
                        <a:rPr lang="en-US" sz="2000" baseline="0" dirty="0">
                          <a:latin typeface="Aachen BT" panose="02040806020206050204" pitchFamily="18" charset="0"/>
                        </a:rPr>
                        <a:t> for 3 seconds</a:t>
                      </a:r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044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2.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Catches</a:t>
                      </a:r>
                      <a:r>
                        <a:rPr lang="en-US" sz="2000" baseline="0" dirty="0">
                          <a:latin typeface="Aachen BT" panose="02040806020206050204" pitchFamily="18" charset="0"/>
                        </a:rPr>
                        <a:t> ball </a:t>
                      </a:r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044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3.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Hops on one foot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044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4.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achen BT" panose="02040806020206050204" pitchFamily="18" charset="0"/>
                        </a:rPr>
                        <a:t>Kicks ball</a:t>
                      </a:r>
                      <a:r>
                        <a:rPr lang="en-US" sz="2000" baseline="0" dirty="0">
                          <a:latin typeface="Aachen BT" panose="02040806020206050204" pitchFamily="18" charset="0"/>
                        </a:rPr>
                        <a:t> </a:t>
                      </a:r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achen BT" panose="0204080602020605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039816" y="199287"/>
            <a:ext cx="8159256" cy="65649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0862" y="109227"/>
            <a:ext cx="8417162" cy="81316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achen BT" panose="02040806020206050204" pitchFamily="18" charset="0"/>
              </a:rPr>
              <a:t>Checklist</a:t>
            </a:r>
            <a:r>
              <a:rPr lang="en-US" sz="3600" dirty="0">
                <a:solidFill>
                  <a:schemeClr val="bg1"/>
                </a:solidFill>
                <a:latin typeface="Aachen BT" panose="02040806020206050204" pitchFamily="18" charset="0"/>
              </a:rPr>
              <a:t> and precoded categories</a:t>
            </a:r>
          </a:p>
        </p:txBody>
      </p:sp>
      <p:pic>
        <p:nvPicPr>
          <p:cNvPr id="7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9" name="Rectangle 8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3374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1292" y="1555994"/>
            <a:ext cx="10269416" cy="435133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>
                <a:latin typeface="Aachen BT" panose="02040806020206050204" pitchFamily="18" charset="0"/>
                <a:cs typeface="Arial" charset="0"/>
              </a:rPr>
              <a:t>10.01 am- sitting quietly looking at the teacher</a:t>
            </a:r>
          </a:p>
          <a:p>
            <a:pPr eaLnBrk="1" hangingPunct="1"/>
            <a:endParaRPr lang="en-US" sz="2400" dirty="0">
              <a:latin typeface="Aachen BT" panose="02040806020206050204" pitchFamily="18" charset="0"/>
              <a:cs typeface="Arial" charset="0"/>
            </a:endParaRPr>
          </a:p>
          <a:p>
            <a:pPr eaLnBrk="1" hangingPunct="1"/>
            <a:r>
              <a:rPr lang="en-US" sz="2400" dirty="0">
                <a:latin typeface="Aachen BT" panose="02040806020206050204" pitchFamily="18" charset="0"/>
                <a:cs typeface="Arial" charset="0"/>
              </a:rPr>
              <a:t>10.02 am- concentrating on the picture being shown in the group</a:t>
            </a:r>
          </a:p>
          <a:p>
            <a:pPr eaLnBrk="1" hangingPunct="1"/>
            <a:endParaRPr lang="en-US" sz="2400" dirty="0">
              <a:latin typeface="Aachen BT" panose="02040806020206050204" pitchFamily="18" charset="0"/>
              <a:cs typeface="Arial" charset="0"/>
            </a:endParaRPr>
          </a:p>
          <a:p>
            <a:pPr eaLnBrk="1" hangingPunct="1"/>
            <a:r>
              <a:rPr lang="en-US" sz="2400" dirty="0">
                <a:latin typeface="Aachen BT" panose="02040806020206050204" pitchFamily="18" charset="0"/>
                <a:cs typeface="Arial" charset="0"/>
              </a:rPr>
              <a:t>10.03 am- pulling up her socks and carefully turning over the tops</a:t>
            </a:r>
          </a:p>
          <a:p>
            <a:pPr eaLnBrk="1" hangingPunct="1"/>
            <a:endParaRPr lang="en-US" sz="2400" dirty="0">
              <a:latin typeface="Aachen BT" panose="02040806020206050204" pitchFamily="18" charset="0"/>
              <a:cs typeface="Arial" charset="0"/>
            </a:endParaRPr>
          </a:p>
          <a:p>
            <a:pPr eaLnBrk="1" hangingPunct="1"/>
            <a:r>
              <a:rPr lang="en-US" sz="2400" dirty="0">
                <a:latin typeface="Aachen BT" panose="02040806020206050204" pitchFamily="18" charset="0"/>
                <a:cs typeface="Arial" charset="0"/>
              </a:rPr>
              <a:t>10.04 am- responds to her name being called by the teacher</a:t>
            </a:r>
          </a:p>
          <a:p>
            <a:pPr eaLnBrk="1" hangingPunct="1"/>
            <a:endParaRPr lang="en-US" sz="2400" dirty="0">
              <a:latin typeface="Aachen BT" panose="02040806020206050204" pitchFamily="18" charset="0"/>
              <a:cs typeface="Arial" charset="0"/>
            </a:endParaRPr>
          </a:p>
          <a:p>
            <a:pPr eaLnBrk="1" hangingPunct="1"/>
            <a:r>
              <a:rPr lang="en-US" sz="2400" dirty="0">
                <a:latin typeface="Aachen BT" panose="02040806020206050204" pitchFamily="18" charset="0"/>
                <a:cs typeface="Arial" charset="0"/>
              </a:rPr>
              <a:t>10.05 am- has her hand up to answer a question which is asked about the story   etc.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63970" y="199287"/>
            <a:ext cx="8510948" cy="65649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52954" y="206738"/>
            <a:ext cx="8886092" cy="625596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>
                <a:solidFill>
                  <a:schemeClr val="bg1"/>
                </a:solidFill>
                <a:latin typeface="Aachen BT" panose="02040806020206050204" pitchFamily="18" charset="0"/>
                <a:cs typeface="Arial" charset="0"/>
              </a:rPr>
              <a:t>Time sampling/structured description</a:t>
            </a:r>
          </a:p>
        </p:txBody>
      </p:sp>
      <p:pic>
        <p:nvPicPr>
          <p:cNvPr id="6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8" name="Rectangle 7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5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1345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14244" y="1254370"/>
            <a:ext cx="70104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4196856" y="199287"/>
            <a:ext cx="3845176" cy="65649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372708" y="82051"/>
            <a:ext cx="3446584" cy="836612"/>
          </a:xfrm>
        </p:spPr>
        <p:txBody>
          <a:bodyPr/>
          <a:lstStyle/>
          <a:p>
            <a:pPr algn="ctr" eaLnBrk="1" hangingPunct="1"/>
            <a:r>
              <a:rPr lang="en-US" dirty="0">
                <a:solidFill>
                  <a:schemeClr val="bg1"/>
                </a:solidFill>
                <a:latin typeface="Aachen BT" panose="02040806020206050204" pitchFamily="18" charset="0"/>
                <a:cs typeface="Arial" charset="0"/>
              </a:rPr>
              <a:t>Tracking</a:t>
            </a:r>
          </a:p>
        </p:txBody>
      </p:sp>
      <p:pic>
        <p:nvPicPr>
          <p:cNvPr id="6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8" name="Rectangle 7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6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6203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" y="0"/>
            <a:ext cx="12108873" cy="6858000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329219" y="610736"/>
            <a:ext cx="7519917" cy="876871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b="1" dirty="0">
                <a:solidFill>
                  <a:schemeClr val="bg1"/>
                </a:solidFill>
              </a:rPr>
              <a:t>How often to observe..</a:t>
            </a:r>
            <a:endParaRPr lang="en-US" sz="3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89413" y="1600201"/>
            <a:ext cx="9535886" cy="4812474"/>
          </a:xfrm>
        </p:spPr>
        <p:txBody>
          <a:bodyPr>
            <a:normAutofit/>
          </a:bodyPr>
          <a:lstStyle/>
          <a:p>
            <a:pPr marL="533400" indent="-533400">
              <a:lnSpc>
                <a:spcPct val="110000"/>
              </a:lnSpc>
            </a:pPr>
            <a:r>
              <a:rPr lang="en-US" sz="2400" dirty="0"/>
              <a:t>Observations of each child should be undertaken about once every half – term, of more frequently if deemed necessary. </a:t>
            </a:r>
          </a:p>
          <a:p>
            <a:pPr marL="533400" indent="-533400">
              <a:lnSpc>
                <a:spcPct val="110000"/>
              </a:lnSpc>
            </a:pPr>
            <a:r>
              <a:rPr lang="en-US" sz="2400" b="1" dirty="0">
                <a:solidFill>
                  <a:srgbClr val="002060"/>
                </a:solidFill>
              </a:rPr>
              <a:t>This information can be used in three ways: </a:t>
            </a:r>
          </a:p>
          <a:p>
            <a:pPr marL="533400" indent="-533400">
              <a:lnSpc>
                <a:spcPct val="110000"/>
              </a:lnSpc>
              <a:buFontTx/>
              <a:buAutoNum type="arabicPeriod"/>
            </a:pPr>
            <a:r>
              <a:rPr lang="en-US" sz="2400" dirty="0"/>
              <a:t>to make a direct comparison with the child</a:t>
            </a:r>
            <a:r>
              <a:rPr lang="ja-JP" altLang="en-US" sz="2400">
                <a:latin typeface="Arial"/>
              </a:rPr>
              <a:t>’</a:t>
            </a:r>
            <a:r>
              <a:rPr lang="en-US" sz="2400" dirty="0"/>
              <a:t>s development a few month ago; </a:t>
            </a:r>
          </a:p>
          <a:p>
            <a:pPr marL="533400" indent="-533400">
              <a:lnSpc>
                <a:spcPct val="110000"/>
              </a:lnSpc>
              <a:buFontTx/>
              <a:buAutoNum type="arabicPeriod"/>
            </a:pPr>
            <a:r>
              <a:rPr lang="en-US" sz="2400" dirty="0"/>
              <a:t>to make a comparison with child development </a:t>
            </a:r>
            <a:r>
              <a:rPr lang="ja-JP" altLang="en-US" sz="2400">
                <a:latin typeface="Arial"/>
              </a:rPr>
              <a:t>‘</a:t>
            </a:r>
            <a:r>
              <a:rPr lang="en-US" sz="2400" dirty="0"/>
              <a:t>norms</a:t>
            </a:r>
            <a:r>
              <a:rPr lang="ja-JP" altLang="en-US" sz="2400">
                <a:latin typeface="Arial"/>
              </a:rPr>
              <a:t>’</a:t>
            </a:r>
            <a:r>
              <a:rPr lang="en-US" sz="2400" dirty="0"/>
              <a:t>; </a:t>
            </a:r>
          </a:p>
          <a:p>
            <a:pPr marL="533400" indent="-533400">
              <a:lnSpc>
                <a:spcPct val="110000"/>
              </a:lnSpc>
              <a:buFontTx/>
              <a:buAutoNum type="arabicPeriod"/>
            </a:pPr>
            <a:r>
              <a:rPr lang="en-US" sz="2400" dirty="0"/>
              <a:t>to record the child</a:t>
            </a:r>
            <a:r>
              <a:rPr lang="ja-JP" altLang="en-US" sz="2400">
                <a:latin typeface="Arial"/>
              </a:rPr>
              <a:t>’</a:t>
            </a:r>
            <a:r>
              <a:rPr lang="en-US" sz="2400" dirty="0"/>
              <a:t>s progress in attaining the desirable outcomes for learning. </a:t>
            </a:r>
          </a:p>
          <a:p>
            <a:pPr marL="533400" indent="-533400">
              <a:lnSpc>
                <a:spcPct val="110000"/>
              </a:lnSpc>
            </a:pPr>
            <a:r>
              <a:rPr lang="en-US" sz="2400" dirty="0"/>
              <a:t>Whichever reason is decided on, it is important that the observation be promptly recorded, legible, dated, and signed.</a:t>
            </a:r>
          </a:p>
        </p:txBody>
      </p:sp>
      <p:pic>
        <p:nvPicPr>
          <p:cNvPr id="7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072" y="610736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9" name="Rectangle 8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7052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46EF81-46EC-5E31-BD1C-A7983FA90A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724" y="619858"/>
            <a:ext cx="11090030" cy="6238142"/>
          </a:xfrm>
          <a:prstGeom prst="rect">
            <a:avLst/>
          </a:prstGeom>
        </p:spPr>
      </p:pic>
      <p:pic>
        <p:nvPicPr>
          <p:cNvPr id="3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5" name="Rectangle 4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5549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78F7976-FA10-910B-1B93-F8D697D5C5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achen BT" panose="02040806020206050204" pitchFamily="18" charset="0"/>
              </a:rPr>
              <a:t>How to communicate the learning trajectory?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EC69D6C-7B5F-8120-958B-5D3AB68D9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3929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achen BT" panose="02040806020206050204" pitchFamily="18" charset="0"/>
              </a:rPr>
              <a:t>Moving from grades, marks and smiley faces to a growth trajectory</a:t>
            </a:r>
          </a:p>
        </p:txBody>
      </p:sp>
      <p:pic>
        <p:nvPicPr>
          <p:cNvPr id="7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9" name="Rectangle 8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7483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87393D-7011-D600-AF3A-A1724B0589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93786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639907" y="6424266"/>
            <a:ext cx="3458308" cy="363415"/>
            <a:chOff x="8639907" y="6435989"/>
            <a:chExt cx="3458308" cy="363415"/>
          </a:xfrm>
        </p:grpSpPr>
        <p:sp>
          <p:nvSpPr>
            <p:cNvPr id="6" name="Rectangle 5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41838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2309447" y="199287"/>
            <a:ext cx="7619994" cy="65649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4434E2-F50F-C542-490C-D5BA68B9D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7692" y="144348"/>
            <a:ext cx="6916616" cy="78981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achen BT" panose="02040806020206050204" pitchFamily="18" charset="0"/>
              </a:rPr>
              <a:t>Lets use this with visuals </a:t>
            </a:r>
          </a:p>
        </p:txBody>
      </p:sp>
      <p:pic>
        <p:nvPicPr>
          <p:cNvPr id="9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11" name="Rectangle 10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0" y="1433865"/>
            <a:ext cx="3657600" cy="63304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Beginner or Emerging</a:t>
            </a: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2B9EEB78-10EC-3236-00A1-1084313E55E7}"/>
              </a:ext>
            </a:extLst>
          </p:cNvPr>
          <p:cNvSpPr txBox="1">
            <a:spLocks/>
          </p:cNvSpPr>
          <p:nvPr/>
        </p:nvSpPr>
        <p:spPr>
          <a:xfrm>
            <a:off x="281354" y="2372815"/>
            <a:ext cx="5685692" cy="1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7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Seed:</a:t>
            </a:r>
            <a:r>
              <a:rPr lang="en-IN" sz="17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Representing the initial stage of growth, where the child is just beginning to show signs of understanding or skill development.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1" y="4173417"/>
            <a:ext cx="3657601" cy="63304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2400" b="1" dirty="0">
                <a:solidFill>
                  <a:schemeClr val="bg1"/>
                </a:solidFill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Advanced</a:t>
            </a: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2B9EEB78-10EC-3236-00A1-1084313E55E7}"/>
              </a:ext>
            </a:extLst>
          </p:cNvPr>
          <p:cNvSpPr txBox="1">
            <a:spLocks/>
          </p:cNvSpPr>
          <p:nvPr/>
        </p:nvSpPr>
        <p:spPr>
          <a:xfrm>
            <a:off x="281354" y="5022849"/>
            <a:ext cx="5685692" cy="1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7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Fruit-bearing Tree:</a:t>
            </a:r>
            <a:r>
              <a:rPr lang="en-IN" sz="17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Embodying the stage where the child has not only mastered the skill or concept but is also able to apply it in new and innovative ways, demonstrating a high level of understanding and expertise.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97593" y="1422143"/>
            <a:ext cx="4210774" cy="63304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N" sz="2400" b="1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2400" b="1" dirty="0">
                <a:solidFill>
                  <a:schemeClr val="bg1"/>
                </a:solidFill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Progressing or Developing </a:t>
            </a: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2B9EEB78-10EC-3236-00A1-1084313E55E7}"/>
              </a:ext>
            </a:extLst>
          </p:cNvPr>
          <p:cNvSpPr txBox="1">
            <a:spLocks/>
          </p:cNvSpPr>
          <p:nvPr/>
        </p:nvSpPr>
        <p:spPr>
          <a:xfrm>
            <a:off x="6506308" y="2361093"/>
            <a:ext cx="5685692" cy="1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7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Sprout:</a:t>
            </a:r>
            <a:r>
              <a:rPr lang="en-IN" sz="17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Symbolizing the early stages of growth, where the child is starting to demonstrate progress and development, but still requires support and nurturing.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831015" y="4161695"/>
            <a:ext cx="4360985" cy="63304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N" sz="2400" b="1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2400" b="1" dirty="0">
                <a:solidFill>
                  <a:schemeClr val="bg1"/>
                </a:solidFill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Proficient</a:t>
            </a: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N" sz="2400" dirty="0">
              <a:solidFill>
                <a:schemeClr val="bg1"/>
              </a:solidFill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2B9EEB78-10EC-3236-00A1-1084313E55E7}"/>
              </a:ext>
            </a:extLst>
          </p:cNvPr>
          <p:cNvSpPr txBox="1">
            <a:spLocks/>
          </p:cNvSpPr>
          <p:nvPr/>
        </p:nvSpPr>
        <p:spPr>
          <a:xfrm>
            <a:off x="6506308" y="5011127"/>
            <a:ext cx="5685692" cy="1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700" b="1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Blooming Flower: </a:t>
            </a:r>
            <a:r>
              <a:rPr lang="en-IN" sz="1700" dirty="0">
                <a:latin typeface="Aachen BT" panose="0204080602020605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Representing the stage where the child has developed a strong foundation and is consistently demonstrating proficiency in the skill or concept.</a:t>
            </a:r>
          </a:p>
        </p:txBody>
      </p:sp>
      <p:pic>
        <p:nvPicPr>
          <p:cNvPr id="1026" name="Picture 2" descr="C:\Users\admin\Downloads\Untitled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6" t="42788" r="29873" b="5313"/>
          <a:stretch/>
        </p:blipFill>
        <p:spPr bwMode="auto">
          <a:xfrm>
            <a:off x="3904303" y="3809475"/>
            <a:ext cx="650586" cy="102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ownloads\Untitled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3" t="47671" r="74064" b="3823"/>
          <a:stretch/>
        </p:blipFill>
        <p:spPr bwMode="auto">
          <a:xfrm>
            <a:off x="3657600" y="1137138"/>
            <a:ext cx="756026" cy="107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\Downloads\Untitled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8" t="46063" r="53113" b="4844"/>
          <a:stretch/>
        </p:blipFill>
        <p:spPr bwMode="auto">
          <a:xfrm>
            <a:off x="7114806" y="1071270"/>
            <a:ext cx="748394" cy="120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ownloads\Untitled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42" t="4746" r="8539" b="2404"/>
          <a:stretch/>
        </p:blipFill>
        <p:spPr bwMode="auto">
          <a:xfrm flipH="1">
            <a:off x="7114806" y="3429000"/>
            <a:ext cx="642314" cy="159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2B9EEB78-10EC-3236-00A1-1084313E55E7}"/>
              </a:ext>
            </a:extLst>
          </p:cNvPr>
          <p:cNvSpPr txBox="1">
            <a:spLocks/>
          </p:cNvSpPr>
          <p:nvPr/>
        </p:nvSpPr>
        <p:spPr>
          <a:xfrm>
            <a:off x="6506308" y="2929128"/>
            <a:ext cx="5685692" cy="1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endParaRPr lang="en-IN" sz="1700" dirty="0">
              <a:latin typeface="Aachen BT" panose="0204080602020605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205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89033261"/>
              </p:ext>
            </p:extLst>
          </p:nvPr>
        </p:nvGraphicFramePr>
        <p:xfrm>
          <a:off x="2297722" y="1535723"/>
          <a:ext cx="7323015" cy="4731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73BEFAA3-6B41-8A57-D29D-FC19A8FE8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2954" y="468923"/>
            <a:ext cx="9144000" cy="791994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Aachen BT" panose="02040806020206050204" pitchFamily="18" charset="0"/>
              </a:rPr>
              <a:t>Let us not forget: </a:t>
            </a:r>
          </a:p>
        </p:txBody>
      </p:sp>
      <p:pic>
        <p:nvPicPr>
          <p:cNvPr id="6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8" name="Rectangle 7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9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5786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443" y="58596"/>
            <a:ext cx="12192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6" name="Rectangle 5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3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11EE6B-DA21-5343-7392-EFEE943EEE98}"/>
              </a:ext>
            </a:extLst>
          </p:cNvPr>
          <p:cNvSpPr txBox="1">
            <a:spLocks/>
          </p:cNvSpPr>
          <p:nvPr/>
        </p:nvSpPr>
        <p:spPr>
          <a:xfrm>
            <a:off x="1652949" y="131351"/>
            <a:ext cx="8932988" cy="8744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dirty="0">
                <a:latin typeface="Aachen BT" panose="02040806020206050204" pitchFamily="18" charset="0"/>
              </a:rPr>
              <a:t>Self  Assessment </a:t>
            </a:r>
          </a:p>
        </p:txBody>
      </p:sp>
      <p:grpSp>
        <p:nvGrpSpPr>
          <p:cNvPr id="9" name="object 2">
            <a:extLst>
              <a:ext uri="{FF2B5EF4-FFF2-40B4-BE49-F238E27FC236}">
                <a16:creationId xmlns:a16="http://schemas.microsoft.com/office/drawing/2014/main" id="{ED5C1CC6-F2A8-9F86-5A29-5B130AD1D1D4}"/>
              </a:ext>
            </a:extLst>
          </p:cNvPr>
          <p:cNvGrpSpPr/>
          <p:nvPr/>
        </p:nvGrpSpPr>
        <p:grpSpPr>
          <a:xfrm>
            <a:off x="2341756" y="1005776"/>
            <a:ext cx="7281745" cy="5693322"/>
            <a:chOff x="182185" y="784813"/>
            <a:chExt cx="6906895" cy="9303385"/>
          </a:xfrm>
        </p:grpSpPr>
        <p:pic>
          <p:nvPicPr>
            <p:cNvPr id="10" name="object 3">
              <a:extLst>
                <a:ext uri="{FF2B5EF4-FFF2-40B4-BE49-F238E27FC236}">
                  <a16:creationId xmlns:a16="http://schemas.microsoft.com/office/drawing/2014/main" id="{95B513FD-E07C-B370-F692-BCDFCFCEECA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039" y="784813"/>
              <a:ext cx="6617916" cy="9303327"/>
            </a:xfrm>
            <a:prstGeom prst="rect">
              <a:avLst/>
            </a:prstGeom>
          </p:spPr>
        </p:pic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C62D8BE1-9F79-C2DF-2F87-C4D5DC6CE6CE}"/>
                </a:ext>
              </a:extLst>
            </p:cNvPr>
            <p:cNvSpPr/>
            <p:nvPr/>
          </p:nvSpPr>
          <p:spPr>
            <a:xfrm>
              <a:off x="1248703" y="2341950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4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DF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DBDA371F-BE3E-66BD-693C-D59EDD24A22E}"/>
                </a:ext>
              </a:extLst>
            </p:cNvPr>
            <p:cNvSpPr/>
            <p:nvPr/>
          </p:nvSpPr>
          <p:spPr>
            <a:xfrm>
              <a:off x="1248703" y="2341950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4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E8EB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1DD91DA-3E4E-BEB8-4AE4-FE76ECC15B31}"/>
                </a:ext>
              </a:extLst>
            </p:cNvPr>
            <p:cNvSpPr/>
            <p:nvPr/>
          </p:nvSpPr>
          <p:spPr>
            <a:xfrm>
              <a:off x="4565573" y="234195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4">
                  <a:moveTo>
                    <a:pt x="1169009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09" y="404294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DF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B6151F3B-31C2-63CD-E50A-B8F85104FFE8}"/>
                </a:ext>
              </a:extLst>
            </p:cNvPr>
            <p:cNvSpPr/>
            <p:nvPr/>
          </p:nvSpPr>
          <p:spPr>
            <a:xfrm>
              <a:off x="4565573" y="234195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4">
                  <a:moveTo>
                    <a:pt x="0" y="0"/>
                  </a:moveTo>
                  <a:lnTo>
                    <a:pt x="1169009" y="0"/>
                  </a:lnTo>
                  <a:lnTo>
                    <a:pt x="1169009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E8EB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0E12EF2-9A63-3CCB-28BF-A871EEA4503D}"/>
                </a:ext>
              </a:extLst>
            </p:cNvPr>
            <p:cNvSpPr/>
            <p:nvPr/>
          </p:nvSpPr>
          <p:spPr>
            <a:xfrm>
              <a:off x="5734583" y="234195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4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DF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7CBE3435-CA3A-7523-AE52-0149236A247A}"/>
                </a:ext>
              </a:extLst>
            </p:cNvPr>
            <p:cNvSpPr/>
            <p:nvPr/>
          </p:nvSpPr>
          <p:spPr>
            <a:xfrm>
              <a:off x="5734583" y="234195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4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E8EB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C410C48F-3F05-96F1-0CCE-CB487FFB151F}"/>
                </a:ext>
              </a:extLst>
            </p:cNvPr>
            <p:cNvSpPr/>
            <p:nvPr/>
          </p:nvSpPr>
          <p:spPr>
            <a:xfrm>
              <a:off x="656405" y="2746245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4">
                  <a:moveTo>
                    <a:pt x="592297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592297" y="461603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3E60E8BD-DBE8-492C-5D50-688C988A926A}"/>
                </a:ext>
              </a:extLst>
            </p:cNvPr>
            <p:cNvSpPr/>
            <p:nvPr/>
          </p:nvSpPr>
          <p:spPr>
            <a:xfrm>
              <a:off x="656405" y="2746245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4">
                  <a:moveTo>
                    <a:pt x="0" y="461603"/>
                  </a:moveTo>
                  <a:lnTo>
                    <a:pt x="592297" y="461603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2">
              <a:extLst>
                <a:ext uri="{FF2B5EF4-FFF2-40B4-BE49-F238E27FC236}">
                  <a16:creationId xmlns:a16="http://schemas.microsoft.com/office/drawing/2014/main" id="{1C9A735A-0761-9F7B-E591-BBC3382560C6}"/>
                </a:ext>
              </a:extLst>
            </p:cNvPr>
            <p:cNvSpPr/>
            <p:nvPr/>
          </p:nvSpPr>
          <p:spPr>
            <a:xfrm>
              <a:off x="1248703" y="2746245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4">
                  <a:moveTo>
                    <a:pt x="331687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3316870" y="461603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3">
              <a:extLst>
                <a:ext uri="{FF2B5EF4-FFF2-40B4-BE49-F238E27FC236}">
                  <a16:creationId xmlns:a16="http://schemas.microsoft.com/office/drawing/2014/main" id="{F9D2AC21-578A-D637-2A76-F08B098B7103}"/>
                </a:ext>
              </a:extLst>
            </p:cNvPr>
            <p:cNvSpPr/>
            <p:nvPr/>
          </p:nvSpPr>
          <p:spPr>
            <a:xfrm>
              <a:off x="1248703" y="2746245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4">
                  <a:moveTo>
                    <a:pt x="331687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4">
              <a:extLst>
                <a:ext uri="{FF2B5EF4-FFF2-40B4-BE49-F238E27FC236}">
                  <a16:creationId xmlns:a16="http://schemas.microsoft.com/office/drawing/2014/main" id="{E33CB014-B221-8429-8864-5F6B34214B86}"/>
                </a:ext>
              </a:extLst>
            </p:cNvPr>
            <p:cNvSpPr/>
            <p:nvPr/>
          </p:nvSpPr>
          <p:spPr>
            <a:xfrm>
              <a:off x="4565573" y="2746245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4">
                  <a:moveTo>
                    <a:pt x="1169009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09" y="461603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5">
              <a:extLst>
                <a:ext uri="{FF2B5EF4-FFF2-40B4-BE49-F238E27FC236}">
                  <a16:creationId xmlns:a16="http://schemas.microsoft.com/office/drawing/2014/main" id="{970D6286-B85C-43CA-FA13-052B19E8AD2F}"/>
                </a:ext>
              </a:extLst>
            </p:cNvPr>
            <p:cNvSpPr/>
            <p:nvPr/>
          </p:nvSpPr>
          <p:spPr>
            <a:xfrm>
              <a:off x="4565573" y="2746245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4">
                  <a:moveTo>
                    <a:pt x="0" y="461603"/>
                  </a:moveTo>
                  <a:lnTo>
                    <a:pt x="1169009" y="461603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05B19C84-DC61-C0F1-3E08-FF53BACF71C9}"/>
                </a:ext>
              </a:extLst>
            </p:cNvPr>
            <p:cNvSpPr/>
            <p:nvPr/>
          </p:nvSpPr>
          <p:spPr>
            <a:xfrm>
              <a:off x="5734583" y="2746245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4">
                  <a:moveTo>
                    <a:pt x="116901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10" y="461603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4880A7CD-F5FA-0119-89BD-85F45FB2D2DE}"/>
                </a:ext>
              </a:extLst>
            </p:cNvPr>
            <p:cNvSpPr/>
            <p:nvPr/>
          </p:nvSpPr>
          <p:spPr>
            <a:xfrm>
              <a:off x="5734583" y="2746245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4">
                  <a:moveTo>
                    <a:pt x="116901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18">
              <a:extLst>
                <a:ext uri="{FF2B5EF4-FFF2-40B4-BE49-F238E27FC236}">
                  <a16:creationId xmlns:a16="http://schemas.microsoft.com/office/drawing/2014/main" id="{213F02C9-D4E8-E711-65B8-5E5162188EF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190" y="2486315"/>
              <a:ext cx="91465" cy="118872"/>
            </a:xfrm>
            <a:prstGeom prst="rect">
              <a:avLst/>
            </a:prstGeom>
          </p:spPr>
        </p:pic>
        <p:sp>
          <p:nvSpPr>
            <p:cNvPr id="26" name="object 19">
              <a:extLst>
                <a:ext uri="{FF2B5EF4-FFF2-40B4-BE49-F238E27FC236}">
                  <a16:creationId xmlns:a16="http://schemas.microsoft.com/office/drawing/2014/main" id="{3D2D311F-EF3C-364E-318D-60076BFDDDD3}"/>
                </a:ext>
              </a:extLst>
            </p:cNvPr>
            <p:cNvSpPr/>
            <p:nvPr/>
          </p:nvSpPr>
          <p:spPr>
            <a:xfrm>
              <a:off x="821131" y="2513390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69">
                  <a:moveTo>
                    <a:pt x="53327" y="0"/>
                  </a:moveTo>
                  <a:lnTo>
                    <a:pt x="43370" y="1054"/>
                  </a:lnTo>
                  <a:lnTo>
                    <a:pt x="35560" y="4914"/>
                  </a:lnTo>
                  <a:lnTo>
                    <a:pt x="29578" y="11201"/>
                  </a:lnTo>
                  <a:lnTo>
                    <a:pt x="25095" y="19481"/>
                  </a:lnTo>
                  <a:lnTo>
                    <a:pt x="25095" y="1663"/>
                  </a:lnTo>
                  <a:lnTo>
                    <a:pt x="0" y="1663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67"/>
                  </a:lnTo>
                  <a:lnTo>
                    <a:pt x="26949" y="43675"/>
                  </a:lnTo>
                  <a:lnTo>
                    <a:pt x="32296" y="33934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69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0">
              <a:extLst>
                <a:ext uri="{FF2B5EF4-FFF2-40B4-BE49-F238E27FC236}">
                  <a16:creationId xmlns:a16="http://schemas.microsoft.com/office/drawing/2014/main" id="{35ACE74E-735E-B923-63C1-6F8E623E91B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4674" y="2487963"/>
              <a:ext cx="102694" cy="115570"/>
            </a:xfrm>
            <a:prstGeom prst="rect">
              <a:avLst/>
            </a:prstGeom>
          </p:spPr>
        </p:pic>
        <p:pic>
          <p:nvPicPr>
            <p:cNvPr id="28" name="object 21">
              <a:extLst>
                <a:ext uri="{FF2B5EF4-FFF2-40B4-BE49-F238E27FC236}">
                  <a16:creationId xmlns:a16="http://schemas.microsoft.com/office/drawing/2014/main" id="{97F64271-40E5-8969-BE5E-ED1D0C4E97B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8169" y="2513390"/>
              <a:ext cx="95760" cy="92124"/>
            </a:xfrm>
            <a:prstGeom prst="rect">
              <a:avLst/>
            </a:prstGeom>
          </p:spPr>
        </p:pic>
        <p:pic>
          <p:nvPicPr>
            <p:cNvPr id="29" name="object 22">
              <a:extLst>
                <a:ext uri="{FF2B5EF4-FFF2-40B4-BE49-F238E27FC236}">
                  <a16:creationId xmlns:a16="http://schemas.microsoft.com/office/drawing/2014/main" id="{3B0F7C6B-0709-3BCE-111A-628B1B7995E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7590" y="2487963"/>
              <a:ext cx="182105" cy="117223"/>
            </a:xfrm>
            <a:prstGeom prst="rect">
              <a:avLst/>
            </a:prstGeom>
          </p:spPr>
        </p:pic>
        <p:pic>
          <p:nvPicPr>
            <p:cNvPr id="30" name="object 23">
              <a:extLst>
                <a:ext uri="{FF2B5EF4-FFF2-40B4-BE49-F238E27FC236}">
                  <a16:creationId xmlns:a16="http://schemas.microsoft.com/office/drawing/2014/main" id="{416D23B7-DE39-D868-4B2E-7A5EEB79AD2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1329" y="2513390"/>
              <a:ext cx="140990" cy="91796"/>
            </a:xfrm>
            <a:prstGeom prst="rect">
              <a:avLst/>
            </a:prstGeom>
          </p:spPr>
        </p:pic>
        <p:sp>
          <p:nvSpPr>
            <p:cNvPr id="31" name="object 24">
              <a:extLst>
                <a:ext uri="{FF2B5EF4-FFF2-40B4-BE49-F238E27FC236}">
                  <a16:creationId xmlns:a16="http://schemas.microsoft.com/office/drawing/2014/main" id="{961B61DB-C053-BB57-84DA-5065A6372A03}"/>
                </a:ext>
              </a:extLst>
            </p:cNvPr>
            <p:cNvSpPr/>
            <p:nvPr/>
          </p:nvSpPr>
          <p:spPr>
            <a:xfrm>
              <a:off x="1743951" y="2492435"/>
              <a:ext cx="559435" cy="113664"/>
            </a:xfrm>
            <a:custGeom>
              <a:avLst/>
              <a:gdLst/>
              <a:ahLst/>
              <a:cxnLst/>
              <a:rect l="l" t="t" r="r" b="b"/>
              <a:pathLst>
                <a:path w="559435" h="113664">
                  <a:moveTo>
                    <a:pt x="135039" y="53492"/>
                  </a:moveTo>
                  <a:lnTo>
                    <a:pt x="132994" y="39420"/>
                  </a:lnTo>
                  <a:lnTo>
                    <a:pt x="127101" y="29235"/>
                  </a:lnTo>
                  <a:lnTo>
                    <a:pt x="117703" y="23050"/>
                  </a:lnTo>
                  <a:lnTo>
                    <a:pt x="105156" y="20955"/>
                  </a:lnTo>
                  <a:lnTo>
                    <a:pt x="96621" y="21882"/>
                  </a:lnTo>
                  <a:lnTo>
                    <a:pt x="89027" y="24574"/>
                  </a:lnTo>
                  <a:lnTo>
                    <a:pt x="82219" y="28968"/>
                  </a:lnTo>
                  <a:lnTo>
                    <a:pt x="76098" y="34988"/>
                  </a:lnTo>
                  <a:lnTo>
                    <a:pt x="71882" y="29044"/>
                  </a:lnTo>
                  <a:lnTo>
                    <a:pt x="66243" y="24638"/>
                  </a:lnTo>
                  <a:lnTo>
                    <a:pt x="59296" y="21894"/>
                  </a:lnTo>
                  <a:lnTo>
                    <a:pt x="51168" y="20955"/>
                  </a:lnTo>
                  <a:lnTo>
                    <a:pt x="42545" y="22136"/>
                  </a:lnTo>
                  <a:lnTo>
                    <a:pt x="35534" y="25273"/>
                  </a:lnTo>
                  <a:lnTo>
                    <a:pt x="29819" y="29806"/>
                  </a:lnTo>
                  <a:lnTo>
                    <a:pt x="25082" y="35153"/>
                  </a:lnTo>
                  <a:lnTo>
                    <a:pt x="25082" y="22618"/>
                  </a:lnTo>
                  <a:lnTo>
                    <a:pt x="0" y="22618"/>
                  </a:lnTo>
                  <a:lnTo>
                    <a:pt x="0" y="111099"/>
                  </a:lnTo>
                  <a:lnTo>
                    <a:pt x="25082" y="111099"/>
                  </a:lnTo>
                  <a:lnTo>
                    <a:pt x="25082" y="49860"/>
                  </a:lnTo>
                  <a:lnTo>
                    <a:pt x="30873" y="43738"/>
                  </a:lnTo>
                  <a:lnTo>
                    <a:pt x="49695" y="43738"/>
                  </a:lnTo>
                  <a:lnTo>
                    <a:pt x="54965" y="49860"/>
                  </a:lnTo>
                  <a:lnTo>
                    <a:pt x="54965" y="111099"/>
                  </a:lnTo>
                  <a:lnTo>
                    <a:pt x="80060" y="111099"/>
                  </a:lnTo>
                  <a:lnTo>
                    <a:pt x="80060" y="49860"/>
                  </a:lnTo>
                  <a:lnTo>
                    <a:pt x="85839" y="43738"/>
                  </a:lnTo>
                  <a:lnTo>
                    <a:pt x="104660" y="43738"/>
                  </a:lnTo>
                  <a:lnTo>
                    <a:pt x="109943" y="49860"/>
                  </a:lnTo>
                  <a:lnTo>
                    <a:pt x="109943" y="111099"/>
                  </a:lnTo>
                  <a:lnTo>
                    <a:pt x="135039" y="111099"/>
                  </a:lnTo>
                  <a:lnTo>
                    <a:pt x="135039" y="53492"/>
                  </a:lnTo>
                  <a:close/>
                </a:path>
                <a:path w="559435" h="113664">
                  <a:moveTo>
                    <a:pt x="239382" y="68999"/>
                  </a:moveTo>
                  <a:lnTo>
                    <a:pt x="215493" y="24942"/>
                  </a:lnTo>
                  <a:lnTo>
                    <a:pt x="214960" y="24841"/>
                  </a:lnTo>
                  <a:lnTo>
                    <a:pt x="214960" y="59918"/>
                  </a:lnTo>
                  <a:lnTo>
                    <a:pt x="177139" y="59918"/>
                  </a:lnTo>
                  <a:lnTo>
                    <a:pt x="196291" y="41097"/>
                  </a:lnTo>
                  <a:lnTo>
                    <a:pt x="203454" y="42468"/>
                  </a:lnTo>
                  <a:lnTo>
                    <a:pt x="209029" y="46304"/>
                  </a:lnTo>
                  <a:lnTo>
                    <a:pt x="212902" y="52247"/>
                  </a:lnTo>
                  <a:lnTo>
                    <a:pt x="214960" y="59918"/>
                  </a:lnTo>
                  <a:lnTo>
                    <a:pt x="214960" y="24841"/>
                  </a:lnTo>
                  <a:lnTo>
                    <a:pt x="196291" y="20955"/>
                  </a:lnTo>
                  <a:lnTo>
                    <a:pt x="178587" y="24599"/>
                  </a:lnTo>
                  <a:lnTo>
                    <a:pt x="164757" y="34518"/>
                  </a:lnTo>
                  <a:lnTo>
                    <a:pt x="155752" y="49174"/>
                  </a:lnTo>
                  <a:lnTo>
                    <a:pt x="152539" y="67017"/>
                  </a:lnTo>
                  <a:lnTo>
                    <a:pt x="152539" y="67348"/>
                  </a:lnTo>
                  <a:lnTo>
                    <a:pt x="156032" y="85928"/>
                  </a:lnTo>
                  <a:lnTo>
                    <a:pt x="165696" y="100368"/>
                  </a:lnTo>
                  <a:lnTo>
                    <a:pt x="180340" y="109753"/>
                  </a:lnTo>
                  <a:lnTo>
                    <a:pt x="198767" y="113080"/>
                  </a:lnTo>
                  <a:lnTo>
                    <a:pt x="210019" y="111950"/>
                  </a:lnTo>
                  <a:lnTo>
                    <a:pt x="219760" y="108673"/>
                  </a:lnTo>
                  <a:lnTo>
                    <a:pt x="228053" y="103479"/>
                  </a:lnTo>
                  <a:lnTo>
                    <a:pt x="234924" y="96570"/>
                  </a:lnTo>
                  <a:lnTo>
                    <a:pt x="230822" y="92938"/>
                  </a:lnTo>
                  <a:lnTo>
                    <a:pt x="220560" y="83858"/>
                  </a:lnTo>
                  <a:lnTo>
                    <a:pt x="213626" y="90309"/>
                  </a:lnTo>
                  <a:lnTo>
                    <a:pt x="207518" y="92938"/>
                  </a:lnTo>
                  <a:lnTo>
                    <a:pt x="199097" y="92938"/>
                  </a:lnTo>
                  <a:lnTo>
                    <a:pt x="191338" y="91833"/>
                  </a:lnTo>
                  <a:lnTo>
                    <a:pt x="185000" y="88544"/>
                  </a:lnTo>
                  <a:lnTo>
                    <a:pt x="180314" y="83121"/>
                  </a:lnTo>
                  <a:lnTo>
                    <a:pt x="177469" y="75603"/>
                  </a:lnTo>
                  <a:lnTo>
                    <a:pt x="239052" y="75603"/>
                  </a:lnTo>
                  <a:lnTo>
                    <a:pt x="239382" y="70980"/>
                  </a:lnTo>
                  <a:lnTo>
                    <a:pt x="239382" y="68999"/>
                  </a:lnTo>
                  <a:close/>
                </a:path>
                <a:path w="559435" h="113664">
                  <a:moveTo>
                    <a:pt x="308063" y="22618"/>
                  </a:moveTo>
                  <a:lnTo>
                    <a:pt x="287261" y="22618"/>
                  </a:lnTo>
                  <a:lnTo>
                    <a:pt x="287261" y="0"/>
                  </a:lnTo>
                  <a:lnTo>
                    <a:pt x="262166" y="0"/>
                  </a:lnTo>
                  <a:lnTo>
                    <a:pt x="262166" y="22618"/>
                  </a:lnTo>
                  <a:lnTo>
                    <a:pt x="251599" y="22618"/>
                  </a:lnTo>
                  <a:lnTo>
                    <a:pt x="251599" y="44069"/>
                  </a:lnTo>
                  <a:lnTo>
                    <a:pt x="262166" y="44069"/>
                  </a:lnTo>
                  <a:lnTo>
                    <a:pt x="262166" y="86004"/>
                  </a:lnTo>
                  <a:lnTo>
                    <a:pt x="264033" y="98806"/>
                  </a:lnTo>
                  <a:lnTo>
                    <a:pt x="269290" y="106972"/>
                  </a:lnTo>
                  <a:lnTo>
                    <a:pt x="277418" y="111315"/>
                  </a:lnTo>
                  <a:lnTo>
                    <a:pt x="287921" y="112585"/>
                  </a:lnTo>
                  <a:lnTo>
                    <a:pt x="296341" y="112585"/>
                  </a:lnTo>
                  <a:lnTo>
                    <a:pt x="302450" y="110604"/>
                  </a:lnTo>
                  <a:lnTo>
                    <a:pt x="307746" y="107467"/>
                  </a:lnTo>
                  <a:lnTo>
                    <a:pt x="307746" y="87325"/>
                  </a:lnTo>
                  <a:lnTo>
                    <a:pt x="304114" y="89306"/>
                  </a:lnTo>
                  <a:lnTo>
                    <a:pt x="299974" y="90462"/>
                  </a:lnTo>
                  <a:lnTo>
                    <a:pt x="289750" y="90462"/>
                  </a:lnTo>
                  <a:lnTo>
                    <a:pt x="287261" y="87655"/>
                  </a:lnTo>
                  <a:lnTo>
                    <a:pt x="287261" y="44069"/>
                  </a:lnTo>
                  <a:lnTo>
                    <a:pt x="308063" y="44069"/>
                  </a:lnTo>
                  <a:lnTo>
                    <a:pt x="308063" y="22618"/>
                  </a:lnTo>
                  <a:close/>
                </a:path>
                <a:path w="559435" h="113664">
                  <a:moveTo>
                    <a:pt x="406628" y="68999"/>
                  </a:moveTo>
                  <a:lnTo>
                    <a:pt x="405333" y="59918"/>
                  </a:lnTo>
                  <a:lnTo>
                    <a:pt x="404050" y="50914"/>
                  </a:lnTo>
                  <a:lnTo>
                    <a:pt x="399008" y="41097"/>
                  </a:lnTo>
                  <a:lnTo>
                    <a:pt x="396163" y="35572"/>
                  </a:lnTo>
                  <a:lnTo>
                    <a:pt x="382739" y="24942"/>
                  </a:lnTo>
                  <a:lnTo>
                    <a:pt x="382193" y="24841"/>
                  </a:lnTo>
                  <a:lnTo>
                    <a:pt x="382193" y="59918"/>
                  </a:lnTo>
                  <a:lnTo>
                    <a:pt x="344385" y="59918"/>
                  </a:lnTo>
                  <a:lnTo>
                    <a:pt x="363537" y="41097"/>
                  </a:lnTo>
                  <a:lnTo>
                    <a:pt x="370700" y="42468"/>
                  </a:lnTo>
                  <a:lnTo>
                    <a:pt x="376275" y="46304"/>
                  </a:lnTo>
                  <a:lnTo>
                    <a:pt x="380136" y="52247"/>
                  </a:lnTo>
                  <a:lnTo>
                    <a:pt x="382193" y="59918"/>
                  </a:lnTo>
                  <a:lnTo>
                    <a:pt x="382193" y="24841"/>
                  </a:lnTo>
                  <a:lnTo>
                    <a:pt x="363537" y="20955"/>
                  </a:lnTo>
                  <a:lnTo>
                    <a:pt x="345833" y="24599"/>
                  </a:lnTo>
                  <a:lnTo>
                    <a:pt x="332003" y="34518"/>
                  </a:lnTo>
                  <a:lnTo>
                    <a:pt x="322999" y="49174"/>
                  </a:lnTo>
                  <a:lnTo>
                    <a:pt x="319786" y="67017"/>
                  </a:lnTo>
                  <a:lnTo>
                    <a:pt x="319786" y="67348"/>
                  </a:lnTo>
                  <a:lnTo>
                    <a:pt x="323278" y="85928"/>
                  </a:lnTo>
                  <a:lnTo>
                    <a:pt x="332930" y="100368"/>
                  </a:lnTo>
                  <a:lnTo>
                    <a:pt x="347586" y="109753"/>
                  </a:lnTo>
                  <a:lnTo>
                    <a:pt x="366014" y="113080"/>
                  </a:lnTo>
                  <a:lnTo>
                    <a:pt x="377266" y="111950"/>
                  </a:lnTo>
                  <a:lnTo>
                    <a:pt x="387007" y="108673"/>
                  </a:lnTo>
                  <a:lnTo>
                    <a:pt x="395300" y="103479"/>
                  </a:lnTo>
                  <a:lnTo>
                    <a:pt x="402170" y="96570"/>
                  </a:lnTo>
                  <a:lnTo>
                    <a:pt x="398068" y="92938"/>
                  </a:lnTo>
                  <a:lnTo>
                    <a:pt x="387807" y="83858"/>
                  </a:lnTo>
                  <a:lnTo>
                    <a:pt x="380873" y="90309"/>
                  </a:lnTo>
                  <a:lnTo>
                    <a:pt x="374764" y="92938"/>
                  </a:lnTo>
                  <a:lnTo>
                    <a:pt x="366344" y="92938"/>
                  </a:lnTo>
                  <a:lnTo>
                    <a:pt x="358584" y="91833"/>
                  </a:lnTo>
                  <a:lnTo>
                    <a:pt x="352247" y="88544"/>
                  </a:lnTo>
                  <a:lnTo>
                    <a:pt x="347560" y="83121"/>
                  </a:lnTo>
                  <a:lnTo>
                    <a:pt x="344716" y="75603"/>
                  </a:lnTo>
                  <a:lnTo>
                    <a:pt x="406298" y="75603"/>
                  </a:lnTo>
                  <a:lnTo>
                    <a:pt x="406628" y="70980"/>
                  </a:lnTo>
                  <a:lnTo>
                    <a:pt x="406628" y="68999"/>
                  </a:lnTo>
                  <a:close/>
                </a:path>
                <a:path w="559435" h="113664">
                  <a:moveTo>
                    <a:pt x="478612" y="20955"/>
                  </a:moveTo>
                  <a:lnTo>
                    <a:pt x="468655" y="22009"/>
                  </a:lnTo>
                  <a:lnTo>
                    <a:pt x="460844" y="25869"/>
                  </a:lnTo>
                  <a:lnTo>
                    <a:pt x="454863" y="32156"/>
                  </a:lnTo>
                  <a:lnTo>
                    <a:pt x="450380" y="40436"/>
                  </a:lnTo>
                  <a:lnTo>
                    <a:pt x="450380" y="22618"/>
                  </a:lnTo>
                  <a:lnTo>
                    <a:pt x="425297" y="22618"/>
                  </a:lnTo>
                  <a:lnTo>
                    <a:pt x="425297" y="111099"/>
                  </a:lnTo>
                  <a:lnTo>
                    <a:pt x="450380" y="111099"/>
                  </a:lnTo>
                  <a:lnTo>
                    <a:pt x="450380" y="78422"/>
                  </a:lnTo>
                  <a:lnTo>
                    <a:pt x="452247" y="64630"/>
                  </a:lnTo>
                  <a:lnTo>
                    <a:pt x="457581" y="54889"/>
                  </a:lnTo>
                  <a:lnTo>
                    <a:pt x="466051" y="49110"/>
                  </a:lnTo>
                  <a:lnTo>
                    <a:pt x="477291" y="47205"/>
                  </a:lnTo>
                  <a:lnTo>
                    <a:pt x="478612" y="47205"/>
                  </a:lnTo>
                  <a:lnTo>
                    <a:pt x="478612" y="20955"/>
                  </a:lnTo>
                  <a:close/>
                </a:path>
                <a:path w="559435" h="113664">
                  <a:moveTo>
                    <a:pt x="559181" y="83858"/>
                  </a:moveTo>
                  <a:lnTo>
                    <a:pt x="522871" y="54305"/>
                  </a:lnTo>
                  <a:lnTo>
                    <a:pt x="514451" y="51993"/>
                  </a:lnTo>
                  <a:lnTo>
                    <a:pt x="514451" y="43243"/>
                  </a:lnTo>
                  <a:lnTo>
                    <a:pt x="517575" y="40601"/>
                  </a:lnTo>
                  <a:lnTo>
                    <a:pt x="530123" y="40601"/>
                  </a:lnTo>
                  <a:lnTo>
                    <a:pt x="538873" y="43738"/>
                  </a:lnTo>
                  <a:lnTo>
                    <a:pt x="547624" y="48856"/>
                  </a:lnTo>
                  <a:lnTo>
                    <a:pt x="557212" y="31521"/>
                  </a:lnTo>
                  <a:lnTo>
                    <a:pt x="549579" y="27216"/>
                  </a:lnTo>
                  <a:lnTo>
                    <a:pt x="541312" y="23990"/>
                  </a:lnTo>
                  <a:lnTo>
                    <a:pt x="532726" y="21983"/>
                  </a:lnTo>
                  <a:lnTo>
                    <a:pt x="524179" y="21297"/>
                  </a:lnTo>
                  <a:lnTo>
                    <a:pt x="511606" y="23152"/>
                  </a:lnTo>
                  <a:lnTo>
                    <a:pt x="501319" y="28575"/>
                  </a:lnTo>
                  <a:lnTo>
                    <a:pt x="494372" y="37376"/>
                  </a:lnTo>
                  <a:lnTo>
                    <a:pt x="491832" y="49682"/>
                  </a:lnTo>
                  <a:lnTo>
                    <a:pt x="494207" y="60579"/>
                  </a:lnTo>
                  <a:lnTo>
                    <a:pt x="527977" y="79235"/>
                  </a:lnTo>
                  <a:lnTo>
                    <a:pt x="536562" y="81051"/>
                  </a:lnTo>
                  <a:lnTo>
                    <a:pt x="536562" y="90792"/>
                  </a:lnTo>
                  <a:lnTo>
                    <a:pt x="533260" y="93433"/>
                  </a:lnTo>
                  <a:lnTo>
                    <a:pt x="525995" y="93433"/>
                  </a:lnTo>
                  <a:lnTo>
                    <a:pt x="519506" y="92760"/>
                  </a:lnTo>
                  <a:lnTo>
                    <a:pt x="512546" y="90754"/>
                  </a:lnTo>
                  <a:lnTo>
                    <a:pt x="505333" y="87452"/>
                  </a:lnTo>
                  <a:lnTo>
                    <a:pt x="498094" y="82867"/>
                  </a:lnTo>
                  <a:lnTo>
                    <a:pt x="487362" y="99377"/>
                  </a:lnTo>
                  <a:lnTo>
                    <a:pt x="496506" y="105371"/>
                  </a:lnTo>
                  <a:lnTo>
                    <a:pt x="506107" y="109537"/>
                  </a:lnTo>
                  <a:lnTo>
                    <a:pt x="515835" y="111963"/>
                  </a:lnTo>
                  <a:lnTo>
                    <a:pt x="525335" y="112763"/>
                  </a:lnTo>
                  <a:lnTo>
                    <a:pt x="538708" y="111061"/>
                  </a:lnTo>
                  <a:lnTo>
                    <a:pt x="549440" y="105841"/>
                  </a:lnTo>
                  <a:lnTo>
                    <a:pt x="556590" y="96951"/>
                  </a:lnTo>
                  <a:lnTo>
                    <a:pt x="559181" y="8385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25">
              <a:extLst>
                <a:ext uri="{FF2B5EF4-FFF2-40B4-BE49-F238E27FC236}">
                  <a16:creationId xmlns:a16="http://schemas.microsoft.com/office/drawing/2014/main" id="{E8CC9EA0-8DCC-AB5B-CB0F-3DB96086C6B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87731" y="2487800"/>
              <a:ext cx="400536" cy="117715"/>
            </a:xfrm>
            <a:prstGeom prst="rect">
              <a:avLst/>
            </a:prstGeom>
          </p:spPr>
        </p:pic>
        <p:sp>
          <p:nvSpPr>
            <p:cNvPr id="33" name="object 26">
              <a:extLst>
                <a:ext uri="{FF2B5EF4-FFF2-40B4-BE49-F238E27FC236}">
                  <a16:creationId xmlns:a16="http://schemas.microsoft.com/office/drawing/2014/main" id="{6EAD0A77-9D1A-90C5-ACA0-6A76E83DB909}"/>
                </a:ext>
              </a:extLst>
            </p:cNvPr>
            <p:cNvSpPr/>
            <p:nvPr/>
          </p:nvSpPr>
          <p:spPr>
            <a:xfrm>
              <a:off x="5352324" y="2487139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39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7"/>
                  </a:lnTo>
                  <a:lnTo>
                    <a:pt x="25424" y="25754"/>
                  </a:lnTo>
                  <a:lnTo>
                    <a:pt x="25424" y="116394"/>
                  </a:lnTo>
                  <a:lnTo>
                    <a:pt x="50519" y="116394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27">
              <a:extLst>
                <a:ext uri="{FF2B5EF4-FFF2-40B4-BE49-F238E27FC236}">
                  <a16:creationId xmlns:a16="http://schemas.microsoft.com/office/drawing/2014/main" id="{767D902D-F7F2-C1AD-ED4C-2F50D1BE45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40147" y="2487800"/>
              <a:ext cx="400536" cy="117715"/>
            </a:xfrm>
            <a:prstGeom prst="rect">
              <a:avLst/>
            </a:prstGeom>
          </p:spPr>
        </p:pic>
        <p:pic>
          <p:nvPicPr>
            <p:cNvPr id="35" name="object 28">
              <a:extLst>
                <a:ext uri="{FF2B5EF4-FFF2-40B4-BE49-F238E27FC236}">
                  <a16:creationId xmlns:a16="http://schemas.microsoft.com/office/drawing/2014/main" id="{FD69B193-E545-467E-010D-21E3BFCEA32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08868" y="2486315"/>
              <a:ext cx="85521" cy="117218"/>
            </a:xfrm>
            <a:prstGeom prst="rect">
              <a:avLst/>
            </a:prstGeom>
          </p:spPr>
        </p:pic>
        <p:sp>
          <p:nvSpPr>
            <p:cNvPr id="36" name="object 29">
              <a:extLst>
                <a:ext uri="{FF2B5EF4-FFF2-40B4-BE49-F238E27FC236}">
                  <a16:creationId xmlns:a16="http://schemas.microsoft.com/office/drawing/2014/main" id="{795159CB-9894-3D07-252C-36AE1D881230}"/>
                </a:ext>
              </a:extLst>
            </p:cNvPr>
            <p:cNvSpPr/>
            <p:nvPr/>
          </p:nvSpPr>
          <p:spPr>
            <a:xfrm>
              <a:off x="926338" y="2912233"/>
              <a:ext cx="589915" cy="122555"/>
            </a:xfrm>
            <a:custGeom>
              <a:avLst/>
              <a:gdLst/>
              <a:ahLst/>
              <a:cxnLst/>
              <a:rect l="l" t="t" r="r" b="b"/>
              <a:pathLst>
                <a:path w="589915" h="122555">
                  <a:moveTo>
                    <a:pt x="41757" y="14528"/>
                  </a:moveTo>
                  <a:lnTo>
                    <a:pt x="28651" y="14528"/>
                  </a:lnTo>
                  <a:lnTo>
                    <a:pt x="0" y="23672"/>
                  </a:lnTo>
                  <a:lnTo>
                    <a:pt x="3962" y="38912"/>
                  </a:lnTo>
                  <a:lnTo>
                    <a:pt x="23164" y="33578"/>
                  </a:lnTo>
                  <a:lnTo>
                    <a:pt x="23164" y="121970"/>
                  </a:lnTo>
                  <a:lnTo>
                    <a:pt x="41757" y="121970"/>
                  </a:lnTo>
                  <a:lnTo>
                    <a:pt x="41757" y="14528"/>
                  </a:lnTo>
                  <a:close/>
                </a:path>
                <a:path w="589915" h="122555">
                  <a:moveTo>
                    <a:pt x="453923" y="4572"/>
                  </a:moveTo>
                  <a:lnTo>
                    <a:pt x="435178" y="4572"/>
                  </a:lnTo>
                  <a:lnTo>
                    <a:pt x="435178" y="111252"/>
                  </a:lnTo>
                  <a:lnTo>
                    <a:pt x="453923" y="111252"/>
                  </a:lnTo>
                  <a:lnTo>
                    <a:pt x="453923" y="4572"/>
                  </a:lnTo>
                  <a:close/>
                </a:path>
                <a:path w="589915" h="122555">
                  <a:moveTo>
                    <a:pt x="545515" y="0"/>
                  </a:moveTo>
                  <a:lnTo>
                    <a:pt x="527075" y="0"/>
                  </a:lnTo>
                  <a:lnTo>
                    <a:pt x="527075" y="111252"/>
                  </a:lnTo>
                  <a:lnTo>
                    <a:pt x="545515" y="111252"/>
                  </a:lnTo>
                  <a:lnTo>
                    <a:pt x="545515" y="0"/>
                  </a:lnTo>
                  <a:close/>
                </a:path>
                <a:path w="589915" h="122555">
                  <a:moveTo>
                    <a:pt x="589102" y="30784"/>
                  </a:moveTo>
                  <a:lnTo>
                    <a:pt x="570661" y="30784"/>
                  </a:lnTo>
                  <a:lnTo>
                    <a:pt x="570661" y="111252"/>
                  </a:lnTo>
                  <a:lnTo>
                    <a:pt x="589102" y="111252"/>
                  </a:lnTo>
                  <a:lnTo>
                    <a:pt x="589102" y="30784"/>
                  </a:lnTo>
                  <a:close/>
                </a:path>
                <a:path w="589915" h="122555">
                  <a:moveTo>
                    <a:pt x="589711" y="914"/>
                  </a:moveTo>
                  <a:lnTo>
                    <a:pt x="569899" y="914"/>
                  </a:lnTo>
                  <a:lnTo>
                    <a:pt x="569899" y="18440"/>
                  </a:lnTo>
                  <a:lnTo>
                    <a:pt x="589711" y="18440"/>
                  </a:lnTo>
                  <a:lnTo>
                    <a:pt x="589711" y="91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0">
              <a:extLst>
                <a:ext uri="{FF2B5EF4-FFF2-40B4-BE49-F238E27FC236}">
                  <a16:creationId xmlns:a16="http://schemas.microsoft.com/office/drawing/2014/main" id="{78AEBD81-44FE-FA87-D56C-CB1E7BCC94F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518" y="2912234"/>
              <a:ext cx="158346" cy="113079"/>
            </a:xfrm>
            <a:prstGeom prst="rect">
              <a:avLst/>
            </a:prstGeom>
          </p:spPr>
        </p:pic>
        <p:pic>
          <p:nvPicPr>
            <p:cNvPr id="38" name="object 31">
              <a:extLst>
                <a:ext uri="{FF2B5EF4-FFF2-40B4-BE49-F238E27FC236}">
                  <a16:creationId xmlns:a16="http://schemas.microsoft.com/office/drawing/2014/main" id="{6095DDAB-9C3C-420C-9FD1-D200A70E1E58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57757" y="2941343"/>
              <a:ext cx="311655" cy="83969"/>
            </a:xfrm>
            <a:prstGeom prst="rect">
              <a:avLst/>
            </a:prstGeom>
          </p:spPr>
        </p:pic>
        <p:sp>
          <p:nvSpPr>
            <p:cNvPr id="39" name="object 32">
              <a:extLst>
                <a:ext uri="{FF2B5EF4-FFF2-40B4-BE49-F238E27FC236}">
                  <a16:creationId xmlns:a16="http://schemas.microsoft.com/office/drawing/2014/main" id="{0BD264B6-440F-A549-B436-3461034C8657}"/>
                </a:ext>
              </a:extLst>
            </p:cNvPr>
            <p:cNvSpPr/>
            <p:nvPr/>
          </p:nvSpPr>
          <p:spPr>
            <a:xfrm>
              <a:off x="2092109" y="2913148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33">
              <a:extLst>
                <a:ext uri="{FF2B5EF4-FFF2-40B4-BE49-F238E27FC236}">
                  <a16:creationId xmlns:a16="http://schemas.microsoft.com/office/drawing/2014/main" id="{8CC2F696-51CB-5B26-597F-8A5A52DEC491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35397" y="2941343"/>
              <a:ext cx="173582" cy="106829"/>
            </a:xfrm>
            <a:prstGeom prst="rect">
              <a:avLst/>
            </a:prstGeom>
          </p:spPr>
        </p:pic>
        <p:pic>
          <p:nvPicPr>
            <p:cNvPr id="41" name="object 34">
              <a:extLst>
                <a:ext uri="{FF2B5EF4-FFF2-40B4-BE49-F238E27FC236}">
                  <a16:creationId xmlns:a16="http://schemas.microsoft.com/office/drawing/2014/main" id="{338FA3D8-4988-9F0F-A2D1-793D90BA17CE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71309" y="2920920"/>
              <a:ext cx="147981" cy="104392"/>
            </a:xfrm>
            <a:prstGeom prst="rect">
              <a:avLst/>
            </a:prstGeom>
          </p:spPr>
        </p:pic>
        <p:pic>
          <p:nvPicPr>
            <p:cNvPr id="42" name="object 35">
              <a:extLst>
                <a:ext uri="{FF2B5EF4-FFF2-40B4-BE49-F238E27FC236}">
                  <a16:creationId xmlns:a16="http://schemas.microsoft.com/office/drawing/2014/main" id="{1E6C92D3-AB6B-C439-E200-039EE1DC05AF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77203" y="2912234"/>
              <a:ext cx="445767" cy="113079"/>
            </a:xfrm>
            <a:prstGeom prst="rect">
              <a:avLst/>
            </a:prstGeom>
          </p:spPr>
        </p:pic>
        <p:sp>
          <p:nvSpPr>
            <p:cNvPr id="43" name="object 36">
              <a:extLst>
                <a:ext uri="{FF2B5EF4-FFF2-40B4-BE49-F238E27FC236}">
                  <a16:creationId xmlns:a16="http://schemas.microsoft.com/office/drawing/2014/main" id="{D97BAA54-3EEA-C105-BA06-3F7C5ED87E5B}"/>
                </a:ext>
              </a:extLst>
            </p:cNvPr>
            <p:cNvSpPr/>
            <p:nvPr/>
          </p:nvSpPr>
          <p:spPr>
            <a:xfrm>
              <a:off x="3042785" y="2912234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37">
              <a:extLst>
                <a:ext uri="{FF2B5EF4-FFF2-40B4-BE49-F238E27FC236}">
                  <a16:creationId xmlns:a16="http://schemas.microsoft.com/office/drawing/2014/main" id="{8C9E85FA-8787-22E1-AF95-6A239D1EC8AC}"/>
                </a:ext>
              </a:extLst>
            </p:cNvPr>
            <p:cNvSpPr/>
            <p:nvPr/>
          </p:nvSpPr>
          <p:spPr>
            <a:xfrm>
              <a:off x="4716813" y="279887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38">
              <a:extLst>
                <a:ext uri="{FF2B5EF4-FFF2-40B4-BE49-F238E27FC236}">
                  <a16:creationId xmlns:a16="http://schemas.microsoft.com/office/drawing/2014/main" id="{9C857757-6EBC-4FFE-5BE6-82C5638D1EA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3020943"/>
              <a:ext cx="198514" cy="66650"/>
            </a:xfrm>
            <a:prstGeom prst="rect">
              <a:avLst/>
            </a:prstGeom>
          </p:spPr>
        </p:pic>
        <p:sp>
          <p:nvSpPr>
            <p:cNvPr id="46" name="object 39">
              <a:extLst>
                <a:ext uri="{FF2B5EF4-FFF2-40B4-BE49-F238E27FC236}">
                  <a16:creationId xmlns:a16="http://schemas.microsoft.com/office/drawing/2014/main" id="{C4A4B92C-AA77-9A65-26BA-9635F08DF8C7}"/>
                </a:ext>
              </a:extLst>
            </p:cNvPr>
            <p:cNvSpPr/>
            <p:nvPr/>
          </p:nvSpPr>
          <p:spPr>
            <a:xfrm>
              <a:off x="4798644" y="290933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0">
              <a:extLst>
                <a:ext uri="{FF2B5EF4-FFF2-40B4-BE49-F238E27FC236}">
                  <a16:creationId xmlns:a16="http://schemas.microsoft.com/office/drawing/2014/main" id="{962395C7-0A30-4016-2DA8-23910BFAC8FA}"/>
                </a:ext>
              </a:extLst>
            </p:cNvPr>
            <p:cNvSpPr/>
            <p:nvPr/>
          </p:nvSpPr>
          <p:spPr>
            <a:xfrm>
              <a:off x="5226718" y="279901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6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1">
              <a:extLst>
                <a:ext uri="{FF2B5EF4-FFF2-40B4-BE49-F238E27FC236}">
                  <a16:creationId xmlns:a16="http://schemas.microsoft.com/office/drawing/2014/main" id="{66794F18-D87D-370D-DA5C-072168D3E18A}"/>
                </a:ext>
              </a:extLst>
            </p:cNvPr>
            <p:cNvSpPr/>
            <p:nvPr/>
          </p:nvSpPr>
          <p:spPr>
            <a:xfrm>
              <a:off x="5317337" y="2911560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2">
              <a:extLst>
                <a:ext uri="{FF2B5EF4-FFF2-40B4-BE49-F238E27FC236}">
                  <a16:creationId xmlns:a16="http://schemas.microsoft.com/office/drawing/2014/main" id="{A1439926-BA93-BB7F-007A-007899D92FED}"/>
                </a:ext>
              </a:extLst>
            </p:cNvPr>
            <p:cNvSpPr/>
            <p:nvPr/>
          </p:nvSpPr>
          <p:spPr>
            <a:xfrm>
              <a:off x="5885823" y="279887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43">
              <a:extLst>
                <a:ext uri="{FF2B5EF4-FFF2-40B4-BE49-F238E27FC236}">
                  <a16:creationId xmlns:a16="http://schemas.microsoft.com/office/drawing/2014/main" id="{F0BF8B7F-58C2-8D55-C4D6-184DD640ED01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3020943"/>
              <a:ext cx="198514" cy="66650"/>
            </a:xfrm>
            <a:prstGeom prst="rect">
              <a:avLst/>
            </a:prstGeom>
          </p:spPr>
        </p:pic>
        <p:sp>
          <p:nvSpPr>
            <p:cNvPr id="51" name="object 44">
              <a:extLst>
                <a:ext uri="{FF2B5EF4-FFF2-40B4-BE49-F238E27FC236}">
                  <a16:creationId xmlns:a16="http://schemas.microsoft.com/office/drawing/2014/main" id="{5F055F58-B805-B089-1649-D7CDCF777662}"/>
                </a:ext>
              </a:extLst>
            </p:cNvPr>
            <p:cNvSpPr/>
            <p:nvPr/>
          </p:nvSpPr>
          <p:spPr>
            <a:xfrm>
              <a:off x="5967654" y="290933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5">
              <a:extLst>
                <a:ext uri="{FF2B5EF4-FFF2-40B4-BE49-F238E27FC236}">
                  <a16:creationId xmlns:a16="http://schemas.microsoft.com/office/drawing/2014/main" id="{57D5E658-6CC6-0644-F7AC-8A808046A6BF}"/>
                </a:ext>
              </a:extLst>
            </p:cNvPr>
            <p:cNvSpPr/>
            <p:nvPr/>
          </p:nvSpPr>
          <p:spPr>
            <a:xfrm>
              <a:off x="6395728" y="279901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6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46">
              <a:extLst>
                <a:ext uri="{FF2B5EF4-FFF2-40B4-BE49-F238E27FC236}">
                  <a16:creationId xmlns:a16="http://schemas.microsoft.com/office/drawing/2014/main" id="{92846B84-7690-7F34-8F48-6FE00FF318F3}"/>
                </a:ext>
              </a:extLst>
            </p:cNvPr>
            <p:cNvSpPr/>
            <p:nvPr/>
          </p:nvSpPr>
          <p:spPr>
            <a:xfrm>
              <a:off x="6486347" y="2911560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47">
              <a:extLst>
                <a:ext uri="{FF2B5EF4-FFF2-40B4-BE49-F238E27FC236}">
                  <a16:creationId xmlns:a16="http://schemas.microsoft.com/office/drawing/2014/main" id="{92037447-D5F0-1203-E342-66110C8AAB13}"/>
                </a:ext>
              </a:extLst>
            </p:cNvPr>
            <p:cNvSpPr/>
            <p:nvPr/>
          </p:nvSpPr>
          <p:spPr>
            <a:xfrm>
              <a:off x="2427351" y="2044569"/>
              <a:ext cx="101600" cy="133350"/>
            </a:xfrm>
            <a:custGeom>
              <a:avLst/>
              <a:gdLst/>
              <a:ahLst/>
              <a:cxnLst/>
              <a:rect l="l" t="t" r="r" b="b"/>
              <a:pathLst>
                <a:path w="101600" h="133350">
                  <a:moveTo>
                    <a:pt x="101536" y="106680"/>
                  </a:moveTo>
                  <a:lnTo>
                    <a:pt x="29133" y="106680"/>
                  </a:lnTo>
                  <a:lnTo>
                    <a:pt x="29133" y="78740"/>
                  </a:lnTo>
                  <a:lnTo>
                    <a:pt x="92011" y="78740"/>
                  </a:lnTo>
                  <a:lnTo>
                    <a:pt x="92011" y="53340"/>
                  </a:lnTo>
                  <a:lnTo>
                    <a:pt x="29133" y="53340"/>
                  </a:lnTo>
                  <a:lnTo>
                    <a:pt x="29133" y="25400"/>
                  </a:lnTo>
                  <a:lnTo>
                    <a:pt x="100584" y="25400"/>
                  </a:lnTo>
                  <a:lnTo>
                    <a:pt x="100584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53340"/>
                  </a:lnTo>
                  <a:lnTo>
                    <a:pt x="0" y="78740"/>
                  </a:lnTo>
                  <a:lnTo>
                    <a:pt x="0" y="106680"/>
                  </a:lnTo>
                  <a:lnTo>
                    <a:pt x="0" y="133350"/>
                  </a:lnTo>
                  <a:lnTo>
                    <a:pt x="101536" y="133350"/>
                  </a:lnTo>
                  <a:lnTo>
                    <a:pt x="101536" y="10668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48">
              <a:extLst>
                <a:ext uri="{FF2B5EF4-FFF2-40B4-BE49-F238E27FC236}">
                  <a16:creationId xmlns:a16="http://schemas.microsoft.com/office/drawing/2014/main" id="{4DFD6DA0-63B3-48D7-4EBC-2518FF0DEB2A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551935" y="2038579"/>
              <a:ext cx="149735" cy="170113"/>
            </a:xfrm>
            <a:prstGeom prst="rect">
              <a:avLst/>
            </a:prstGeom>
          </p:spPr>
        </p:pic>
        <p:pic>
          <p:nvPicPr>
            <p:cNvPr id="56" name="object 49">
              <a:extLst>
                <a:ext uri="{FF2B5EF4-FFF2-40B4-BE49-F238E27FC236}">
                  <a16:creationId xmlns:a16="http://schemas.microsoft.com/office/drawing/2014/main" id="{10BB7566-5529-29B5-E1D0-A2BFF026F68D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23198" y="2073628"/>
              <a:ext cx="395855" cy="135064"/>
            </a:xfrm>
            <a:prstGeom prst="rect">
              <a:avLst/>
            </a:prstGeom>
          </p:spPr>
        </p:pic>
        <p:pic>
          <p:nvPicPr>
            <p:cNvPr id="57" name="object 50">
              <a:extLst>
                <a:ext uri="{FF2B5EF4-FFF2-40B4-BE49-F238E27FC236}">
                  <a16:creationId xmlns:a16="http://schemas.microsoft.com/office/drawing/2014/main" id="{6700E66E-9545-6C49-AC47-39054ECE3BCD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39250" y="2073628"/>
              <a:ext cx="100201" cy="106300"/>
            </a:xfrm>
            <a:prstGeom prst="rect">
              <a:avLst/>
            </a:prstGeom>
          </p:spPr>
        </p:pic>
        <p:pic>
          <p:nvPicPr>
            <p:cNvPr id="58" name="object 51">
              <a:extLst>
                <a:ext uri="{FF2B5EF4-FFF2-40B4-BE49-F238E27FC236}">
                  <a16:creationId xmlns:a16="http://schemas.microsoft.com/office/drawing/2014/main" id="{E484F012-2037-8F8F-1998-7411AD3297C8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60977" y="2049436"/>
              <a:ext cx="176402" cy="129921"/>
            </a:xfrm>
            <a:prstGeom prst="rect">
              <a:avLst/>
            </a:prstGeom>
          </p:spPr>
        </p:pic>
        <p:pic>
          <p:nvPicPr>
            <p:cNvPr id="59" name="object 52">
              <a:extLst>
                <a:ext uri="{FF2B5EF4-FFF2-40B4-BE49-F238E27FC236}">
                  <a16:creationId xmlns:a16="http://schemas.microsoft.com/office/drawing/2014/main" id="{534AB38A-42B7-9800-6401-BA33E3C00BE0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09773" y="2074392"/>
              <a:ext cx="93916" cy="105155"/>
            </a:xfrm>
            <a:prstGeom prst="rect">
              <a:avLst/>
            </a:prstGeom>
          </p:spPr>
        </p:pic>
        <p:pic>
          <p:nvPicPr>
            <p:cNvPr id="60" name="object 53">
              <a:extLst>
                <a:ext uri="{FF2B5EF4-FFF2-40B4-BE49-F238E27FC236}">
                  <a16:creationId xmlns:a16="http://schemas.microsoft.com/office/drawing/2014/main" id="{0ED4E8B7-AAAC-5442-EC36-26EDDB7A69FA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628645" y="2073628"/>
              <a:ext cx="93539" cy="104014"/>
            </a:xfrm>
            <a:prstGeom prst="rect">
              <a:avLst/>
            </a:prstGeom>
          </p:spPr>
        </p:pic>
        <p:pic>
          <p:nvPicPr>
            <p:cNvPr id="61" name="object 54">
              <a:extLst>
                <a:ext uri="{FF2B5EF4-FFF2-40B4-BE49-F238E27FC236}">
                  <a16:creationId xmlns:a16="http://schemas.microsoft.com/office/drawing/2014/main" id="{30E59170-350A-1E2F-24ED-6A6E59435FF7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42754" y="2038579"/>
              <a:ext cx="107254" cy="140968"/>
            </a:xfrm>
            <a:prstGeom prst="rect">
              <a:avLst/>
            </a:prstGeom>
          </p:spPr>
        </p:pic>
        <p:sp>
          <p:nvSpPr>
            <p:cNvPr id="62" name="object 55">
              <a:extLst>
                <a:ext uri="{FF2B5EF4-FFF2-40B4-BE49-F238E27FC236}">
                  <a16:creationId xmlns:a16="http://schemas.microsoft.com/office/drawing/2014/main" id="{0DA35AE3-9909-C2D6-F4D9-328E1CA3976C}"/>
                </a:ext>
              </a:extLst>
            </p:cNvPr>
            <p:cNvSpPr/>
            <p:nvPr/>
          </p:nvSpPr>
          <p:spPr>
            <a:xfrm>
              <a:off x="3936111" y="2044569"/>
              <a:ext cx="101600" cy="133350"/>
            </a:xfrm>
            <a:custGeom>
              <a:avLst/>
              <a:gdLst/>
              <a:ahLst/>
              <a:cxnLst/>
              <a:rect l="l" t="t" r="r" b="b"/>
              <a:pathLst>
                <a:path w="101600" h="133350">
                  <a:moveTo>
                    <a:pt x="101536" y="106680"/>
                  </a:moveTo>
                  <a:lnTo>
                    <a:pt x="29146" y="106680"/>
                  </a:lnTo>
                  <a:lnTo>
                    <a:pt x="29146" y="78740"/>
                  </a:lnTo>
                  <a:lnTo>
                    <a:pt x="92011" y="78740"/>
                  </a:lnTo>
                  <a:lnTo>
                    <a:pt x="92011" y="53340"/>
                  </a:lnTo>
                  <a:lnTo>
                    <a:pt x="29146" y="53340"/>
                  </a:lnTo>
                  <a:lnTo>
                    <a:pt x="29146" y="25400"/>
                  </a:lnTo>
                  <a:lnTo>
                    <a:pt x="100584" y="25400"/>
                  </a:lnTo>
                  <a:lnTo>
                    <a:pt x="100584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53340"/>
                  </a:lnTo>
                  <a:lnTo>
                    <a:pt x="0" y="78740"/>
                  </a:lnTo>
                  <a:lnTo>
                    <a:pt x="0" y="106680"/>
                  </a:lnTo>
                  <a:lnTo>
                    <a:pt x="0" y="133350"/>
                  </a:lnTo>
                  <a:lnTo>
                    <a:pt x="101536" y="133350"/>
                  </a:lnTo>
                  <a:lnTo>
                    <a:pt x="101536" y="10668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56">
              <a:extLst>
                <a:ext uri="{FF2B5EF4-FFF2-40B4-BE49-F238E27FC236}">
                  <a16:creationId xmlns:a16="http://schemas.microsoft.com/office/drawing/2014/main" id="{616A52DF-7BBA-8191-F9C4-A30DD009BF6D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60699" y="2073628"/>
              <a:ext cx="93539" cy="104014"/>
            </a:xfrm>
            <a:prstGeom prst="rect">
              <a:avLst/>
            </a:prstGeom>
          </p:spPr>
        </p:pic>
        <p:pic>
          <p:nvPicPr>
            <p:cNvPr id="64" name="object 57">
              <a:extLst>
                <a:ext uri="{FF2B5EF4-FFF2-40B4-BE49-F238E27FC236}">
                  <a16:creationId xmlns:a16="http://schemas.microsoft.com/office/drawing/2014/main" id="{F87C8B10-2052-560A-E23F-F0BE498FD3B0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174808" y="2073628"/>
              <a:ext cx="107254" cy="134877"/>
            </a:xfrm>
            <a:prstGeom prst="rect">
              <a:avLst/>
            </a:prstGeom>
          </p:spPr>
        </p:pic>
        <p:pic>
          <p:nvPicPr>
            <p:cNvPr id="65" name="object 58">
              <a:extLst>
                <a:ext uri="{FF2B5EF4-FFF2-40B4-BE49-F238E27FC236}">
                  <a16:creationId xmlns:a16="http://schemas.microsoft.com/office/drawing/2014/main" id="{C183141D-1667-4DE7-4A45-AF4353C85431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301873" y="2074392"/>
              <a:ext cx="93917" cy="105155"/>
            </a:xfrm>
            <a:prstGeom prst="rect">
              <a:avLst/>
            </a:prstGeom>
          </p:spPr>
        </p:pic>
        <p:pic>
          <p:nvPicPr>
            <p:cNvPr id="66" name="object 59">
              <a:extLst>
                <a:ext uri="{FF2B5EF4-FFF2-40B4-BE49-F238E27FC236}">
                  <a16:creationId xmlns:a16="http://schemas.microsoft.com/office/drawing/2014/main" id="{A44C6165-EB77-4CEE-25B9-4BFDEE0E9751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416173" y="2073628"/>
              <a:ext cx="107255" cy="134877"/>
            </a:xfrm>
            <a:prstGeom prst="rect">
              <a:avLst/>
            </a:prstGeom>
          </p:spPr>
        </p:pic>
        <p:pic>
          <p:nvPicPr>
            <p:cNvPr id="67" name="object 60">
              <a:extLst>
                <a:ext uri="{FF2B5EF4-FFF2-40B4-BE49-F238E27FC236}">
                  <a16:creationId xmlns:a16="http://schemas.microsoft.com/office/drawing/2014/main" id="{42BD023D-C9B1-25EB-1969-5E151EA59D12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544383" y="2073628"/>
              <a:ext cx="100203" cy="106300"/>
            </a:xfrm>
            <a:prstGeom prst="rect">
              <a:avLst/>
            </a:prstGeom>
          </p:spPr>
        </p:pic>
        <p:pic>
          <p:nvPicPr>
            <p:cNvPr id="68" name="object 61">
              <a:extLst>
                <a:ext uri="{FF2B5EF4-FFF2-40B4-BE49-F238E27FC236}">
                  <a16:creationId xmlns:a16="http://schemas.microsoft.com/office/drawing/2014/main" id="{EE254381-F9F8-E047-7A30-15DF5643B742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666110" y="2073628"/>
              <a:ext cx="155830" cy="104014"/>
            </a:xfrm>
            <a:prstGeom prst="rect">
              <a:avLst/>
            </a:prstGeom>
          </p:spPr>
        </p:pic>
        <p:pic>
          <p:nvPicPr>
            <p:cNvPr id="69" name="object 62">
              <a:extLst>
                <a:ext uri="{FF2B5EF4-FFF2-40B4-BE49-F238E27FC236}">
                  <a16:creationId xmlns:a16="http://schemas.microsoft.com/office/drawing/2014/main" id="{1A5CA023-5B22-A908-5AB6-A7327917F4F5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42136" y="2073628"/>
              <a:ext cx="100202" cy="106300"/>
            </a:xfrm>
            <a:prstGeom prst="rect">
              <a:avLst/>
            </a:prstGeom>
          </p:spPr>
        </p:pic>
        <p:pic>
          <p:nvPicPr>
            <p:cNvPr id="70" name="object 63">
              <a:extLst>
                <a:ext uri="{FF2B5EF4-FFF2-40B4-BE49-F238E27FC236}">
                  <a16:creationId xmlns:a16="http://schemas.microsoft.com/office/drawing/2014/main" id="{AA7A5855-BDD2-82B0-3A92-D183F7ED76EB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63863" y="2049436"/>
              <a:ext cx="176403" cy="129921"/>
            </a:xfrm>
            <a:prstGeom prst="rect">
              <a:avLst/>
            </a:prstGeom>
          </p:spPr>
        </p:pic>
        <p:sp>
          <p:nvSpPr>
            <p:cNvPr id="71" name="object 64">
              <a:extLst>
                <a:ext uri="{FF2B5EF4-FFF2-40B4-BE49-F238E27FC236}">
                  <a16:creationId xmlns:a16="http://schemas.microsoft.com/office/drawing/2014/main" id="{A28E0185-4E0A-637B-57B2-455E4AE6DFCC}"/>
                </a:ext>
              </a:extLst>
            </p:cNvPr>
            <p:cNvSpPr/>
            <p:nvPr/>
          </p:nvSpPr>
          <p:spPr>
            <a:xfrm>
              <a:off x="656405" y="4967147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592297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592297" y="404294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E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65">
              <a:extLst>
                <a:ext uri="{FF2B5EF4-FFF2-40B4-BE49-F238E27FC236}">
                  <a16:creationId xmlns:a16="http://schemas.microsoft.com/office/drawing/2014/main" id="{473F8FD7-5377-806B-B342-54445BE51AC9}"/>
                </a:ext>
              </a:extLst>
            </p:cNvPr>
            <p:cNvSpPr/>
            <p:nvPr/>
          </p:nvSpPr>
          <p:spPr>
            <a:xfrm>
              <a:off x="656405" y="4967147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0" y="0"/>
                  </a:moveTo>
                  <a:lnTo>
                    <a:pt x="592297" y="0"/>
                  </a:lnTo>
                  <a:lnTo>
                    <a:pt x="592297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E3BF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66">
              <a:extLst>
                <a:ext uri="{FF2B5EF4-FFF2-40B4-BE49-F238E27FC236}">
                  <a16:creationId xmlns:a16="http://schemas.microsoft.com/office/drawing/2014/main" id="{70CB1156-3A02-80F5-5364-566820E41248}"/>
                </a:ext>
              </a:extLst>
            </p:cNvPr>
            <p:cNvSpPr/>
            <p:nvPr/>
          </p:nvSpPr>
          <p:spPr>
            <a:xfrm>
              <a:off x="1248703" y="4967147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E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67">
              <a:extLst>
                <a:ext uri="{FF2B5EF4-FFF2-40B4-BE49-F238E27FC236}">
                  <a16:creationId xmlns:a16="http://schemas.microsoft.com/office/drawing/2014/main" id="{0EA78CED-BFEE-372C-3020-D23486E2D20B}"/>
                </a:ext>
              </a:extLst>
            </p:cNvPr>
            <p:cNvSpPr/>
            <p:nvPr/>
          </p:nvSpPr>
          <p:spPr>
            <a:xfrm>
              <a:off x="1248703" y="4967147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E3BF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68">
              <a:extLst>
                <a:ext uri="{FF2B5EF4-FFF2-40B4-BE49-F238E27FC236}">
                  <a16:creationId xmlns:a16="http://schemas.microsoft.com/office/drawing/2014/main" id="{144DFC3C-8552-9EFD-327E-BCBF1BBA8E8F}"/>
                </a:ext>
              </a:extLst>
            </p:cNvPr>
            <p:cNvSpPr/>
            <p:nvPr/>
          </p:nvSpPr>
          <p:spPr>
            <a:xfrm>
              <a:off x="4565573" y="496714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1169009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09" y="404294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E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69">
              <a:extLst>
                <a:ext uri="{FF2B5EF4-FFF2-40B4-BE49-F238E27FC236}">
                  <a16:creationId xmlns:a16="http://schemas.microsoft.com/office/drawing/2014/main" id="{F6374808-638B-1535-5962-8A0C982FEAF4}"/>
                </a:ext>
              </a:extLst>
            </p:cNvPr>
            <p:cNvSpPr/>
            <p:nvPr/>
          </p:nvSpPr>
          <p:spPr>
            <a:xfrm>
              <a:off x="4565573" y="496714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0" y="0"/>
                  </a:moveTo>
                  <a:lnTo>
                    <a:pt x="1169009" y="0"/>
                  </a:lnTo>
                  <a:lnTo>
                    <a:pt x="1169009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E3BF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0">
              <a:extLst>
                <a:ext uri="{FF2B5EF4-FFF2-40B4-BE49-F238E27FC236}">
                  <a16:creationId xmlns:a16="http://schemas.microsoft.com/office/drawing/2014/main" id="{57F8333A-5920-462A-FF0E-A7710336D6D5}"/>
                </a:ext>
              </a:extLst>
            </p:cNvPr>
            <p:cNvSpPr/>
            <p:nvPr/>
          </p:nvSpPr>
          <p:spPr>
            <a:xfrm>
              <a:off x="5734583" y="496714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E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1">
              <a:extLst>
                <a:ext uri="{FF2B5EF4-FFF2-40B4-BE49-F238E27FC236}">
                  <a16:creationId xmlns:a16="http://schemas.microsoft.com/office/drawing/2014/main" id="{F0B51E11-36CD-7E57-AF73-F3402D1EFFA9}"/>
                </a:ext>
              </a:extLst>
            </p:cNvPr>
            <p:cNvSpPr/>
            <p:nvPr/>
          </p:nvSpPr>
          <p:spPr>
            <a:xfrm>
              <a:off x="5734583" y="496714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E3BF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2">
              <a:extLst>
                <a:ext uri="{FF2B5EF4-FFF2-40B4-BE49-F238E27FC236}">
                  <a16:creationId xmlns:a16="http://schemas.microsoft.com/office/drawing/2014/main" id="{630B9E8A-9A50-FA90-9EB2-5759A7DBCC91}"/>
                </a:ext>
              </a:extLst>
            </p:cNvPr>
            <p:cNvSpPr/>
            <p:nvPr/>
          </p:nvSpPr>
          <p:spPr>
            <a:xfrm>
              <a:off x="656405" y="537144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73">
              <a:extLst>
                <a:ext uri="{FF2B5EF4-FFF2-40B4-BE49-F238E27FC236}">
                  <a16:creationId xmlns:a16="http://schemas.microsoft.com/office/drawing/2014/main" id="{0808E6B6-8D93-AD46-48A5-0814ADD24BC6}"/>
                </a:ext>
              </a:extLst>
            </p:cNvPr>
            <p:cNvSpPr/>
            <p:nvPr/>
          </p:nvSpPr>
          <p:spPr>
            <a:xfrm>
              <a:off x="656405" y="537144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0" y="586216"/>
                  </a:moveTo>
                  <a:lnTo>
                    <a:pt x="592297" y="586216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74">
              <a:extLst>
                <a:ext uri="{FF2B5EF4-FFF2-40B4-BE49-F238E27FC236}">
                  <a16:creationId xmlns:a16="http://schemas.microsoft.com/office/drawing/2014/main" id="{88E0549E-E61D-942F-0B35-D025B6522BC5}"/>
                </a:ext>
              </a:extLst>
            </p:cNvPr>
            <p:cNvSpPr/>
            <p:nvPr/>
          </p:nvSpPr>
          <p:spPr>
            <a:xfrm>
              <a:off x="1248703" y="537144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75">
              <a:extLst>
                <a:ext uri="{FF2B5EF4-FFF2-40B4-BE49-F238E27FC236}">
                  <a16:creationId xmlns:a16="http://schemas.microsoft.com/office/drawing/2014/main" id="{ACE92B13-41C6-9E6F-A14A-72A009C93C78}"/>
                </a:ext>
              </a:extLst>
            </p:cNvPr>
            <p:cNvSpPr/>
            <p:nvPr/>
          </p:nvSpPr>
          <p:spPr>
            <a:xfrm>
              <a:off x="1248703" y="537144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586216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76">
              <a:extLst>
                <a:ext uri="{FF2B5EF4-FFF2-40B4-BE49-F238E27FC236}">
                  <a16:creationId xmlns:a16="http://schemas.microsoft.com/office/drawing/2014/main" id="{CCC33586-4A14-A356-4FE5-A0F7F837A3E5}"/>
                </a:ext>
              </a:extLst>
            </p:cNvPr>
            <p:cNvSpPr/>
            <p:nvPr/>
          </p:nvSpPr>
          <p:spPr>
            <a:xfrm>
              <a:off x="4565573" y="537144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77">
              <a:extLst>
                <a:ext uri="{FF2B5EF4-FFF2-40B4-BE49-F238E27FC236}">
                  <a16:creationId xmlns:a16="http://schemas.microsoft.com/office/drawing/2014/main" id="{9D8B7275-A8B6-1CF3-6C26-A751B45501CA}"/>
                </a:ext>
              </a:extLst>
            </p:cNvPr>
            <p:cNvSpPr/>
            <p:nvPr/>
          </p:nvSpPr>
          <p:spPr>
            <a:xfrm>
              <a:off x="4565573" y="537144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0" y="586216"/>
                  </a:moveTo>
                  <a:lnTo>
                    <a:pt x="1169009" y="586216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78">
              <a:extLst>
                <a:ext uri="{FF2B5EF4-FFF2-40B4-BE49-F238E27FC236}">
                  <a16:creationId xmlns:a16="http://schemas.microsoft.com/office/drawing/2014/main" id="{626AA487-DBF8-5166-137B-7104CB200404}"/>
                </a:ext>
              </a:extLst>
            </p:cNvPr>
            <p:cNvSpPr/>
            <p:nvPr/>
          </p:nvSpPr>
          <p:spPr>
            <a:xfrm>
              <a:off x="5734583" y="537144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79">
              <a:extLst>
                <a:ext uri="{FF2B5EF4-FFF2-40B4-BE49-F238E27FC236}">
                  <a16:creationId xmlns:a16="http://schemas.microsoft.com/office/drawing/2014/main" id="{3D080CD9-F248-2EB4-052C-72A4858E8BB5}"/>
                </a:ext>
              </a:extLst>
            </p:cNvPr>
            <p:cNvSpPr/>
            <p:nvPr/>
          </p:nvSpPr>
          <p:spPr>
            <a:xfrm>
              <a:off x="5734583" y="537144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586216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0">
              <a:extLst>
                <a:ext uri="{FF2B5EF4-FFF2-40B4-BE49-F238E27FC236}">
                  <a16:creationId xmlns:a16="http://schemas.microsoft.com/office/drawing/2014/main" id="{ED21035D-64E6-9E6B-56A6-F6E39642EED1}"/>
                </a:ext>
              </a:extLst>
            </p:cNvPr>
            <p:cNvSpPr/>
            <p:nvPr/>
          </p:nvSpPr>
          <p:spPr>
            <a:xfrm>
              <a:off x="656405" y="5957658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1">
              <a:extLst>
                <a:ext uri="{FF2B5EF4-FFF2-40B4-BE49-F238E27FC236}">
                  <a16:creationId xmlns:a16="http://schemas.microsoft.com/office/drawing/2014/main" id="{7855D871-435C-0EB9-D694-FB7BEB73DA3B}"/>
                </a:ext>
              </a:extLst>
            </p:cNvPr>
            <p:cNvSpPr/>
            <p:nvPr/>
          </p:nvSpPr>
          <p:spPr>
            <a:xfrm>
              <a:off x="656405" y="5957658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0"/>
                  </a:moveTo>
                  <a:lnTo>
                    <a:pt x="592297" y="0"/>
                  </a:lnTo>
                  <a:lnTo>
                    <a:pt x="592297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2">
              <a:extLst>
                <a:ext uri="{FF2B5EF4-FFF2-40B4-BE49-F238E27FC236}">
                  <a16:creationId xmlns:a16="http://schemas.microsoft.com/office/drawing/2014/main" id="{EF874DB6-E8C7-7463-724F-4C36306F29BD}"/>
                </a:ext>
              </a:extLst>
            </p:cNvPr>
            <p:cNvSpPr/>
            <p:nvPr/>
          </p:nvSpPr>
          <p:spPr>
            <a:xfrm>
              <a:off x="1248703" y="5957658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83">
              <a:extLst>
                <a:ext uri="{FF2B5EF4-FFF2-40B4-BE49-F238E27FC236}">
                  <a16:creationId xmlns:a16="http://schemas.microsoft.com/office/drawing/2014/main" id="{58319ABA-AE8C-823D-87E8-F6719518F6D0}"/>
                </a:ext>
              </a:extLst>
            </p:cNvPr>
            <p:cNvSpPr/>
            <p:nvPr/>
          </p:nvSpPr>
          <p:spPr>
            <a:xfrm>
              <a:off x="1248703" y="5957658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4">
              <a:extLst>
                <a:ext uri="{FF2B5EF4-FFF2-40B4-BE49-F238E27FC236}">
                  <a16:creationId xmlns:a16="http://schemas.microsoft.com/office/drawing/2014/main" id="{0C1D216F-0E44-5E1E-D3E2-B17C3DA61585}"/>
                </a:ext>
              </a:extLst>
            </p:cNvPr>
            <p:cNvSpPr/>
            <p:nvPr/>
          </p:nvSpPr>
          <p:spPr>
            <a:xfrm>
              <a:off x="4565573" y="595765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85">
              <a:extLst>
                <a:ext uri="{FF2B5EF4-FFF2-40B4-BE49-F238E27FC236}">
                  <a16:creationId xmlns:a16="http://schemas.microsoft.com/office/drawing/2014/main" id="{26980CC4-1E86-FEBD-3AF7-C4355AC7783C}"/>
                </a:ext>
              </a:extLst>
            </p:cNvPr>
            <p:cNvSpPr/>
            <p:nvPr/>
          </p:nvSpPr>
          <p:spPr>
            <a:xfrm>
              <a:off x="4565573" y="595765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0"/>
                  </a:moveTo>
                  <a:lnTo>
                    <a:pt x="1169009" y="0"/>
                  </a:lnTo>
                  <a:lnTo>
                    <a:pt x="1169009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86">
              <a:extLst>
                <a:ext uri="{FF2B5EF4-FFF2-40B4-BE49-F238E27FC236}">
                  <a16:creationId xmlns:a16="http://schemas.microsoft.com/office/drawing/2014/main" id="{51CEED51-875C-E048-7F66-0615597FB699}"/>
                </a:ext>
              </a:extLst>
            </p:cNvPr>
            <p:cNvSpPr/>
            <p:nvPr/>
          </p:nvSpPr>
          <p:spPr>
            <a:xfrm>
              <a:off x="5734583" y="595765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87">
              <a:extLst>
                <a:ext uri="{FF2B5EF4-FFF2-40B4-BE49-F238E27FC236}">
                  <a16:creationId xmlns:a16="http://schemas.microsoft.com/office/drawing/2014/main" id="{0AE44E2E-0BA4-F95E-81D9-9A4784B71DDE}"/>
                </a:ext>
              </a:extLst>
            </p:cNvPr>
            <p:cNvSpPr/>
            <p:nvPr/>
          </p:nvSpPr>
          <p:spPr>
            <a:xfrm>
              <a:off x="5734583" y="595765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88">
              <a:extLst>
                <a:ext uri="{FF2B5EF4-FFF2-40B4-BE49-F238E27FC236}">
                  <a16:creationId xmlns:a16="http://schemas.microsoft.com/office/drawing/2014/main" id="{9A78439A-7962-9EB8-F84B-C4A967E890D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190" y="5111510"/>
              <a:ext cx="91465" cy="118871"/>
            </a:xfrm>
            <a:prstGeom prst="rect">
              <a:avLst/>
            </a:prstGeom>
          </p:spPr>
        </p:pic>
        <p:sp>
          <p:nvSpPr>
            <p:cNvPr id="96" name="object 89">
              <a:extLst>
                <a:ext uri="{FF2B5EF4-FFF2-40B4-BE49-F238E27FC236}">
                  <a16:creationId xmlns:a16="http://schemas.microsoft.com/office/drawing/2014/main" id="{236A21DB-567A-B029-67A7-773EACD976EA}"/>
                </a:ext>
              </a:extLst>
            </p:cNvPr>
            <p:cNvSpPr/>
            <p:nvPr/>
          </p:nvSpPr>
          <p:spPr>
            <a:xfrm>
              <a:off x="821131" y="5138594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70">
                  <a:moveTo>
                    <a:pt x="53327" y="0"/>
                  </a:moveTo>
                  <a:lnTo>
                    <a:pt x="43370" y="1041"/>
                  </a:lnTo>
                  <a:lnTo>
                    <a:pt x="35560" y="4902"/>
                  </a:lnTo>
                  <a:lnTo>
                    <a:pt x="29578" y="11188"/>
                  </a:lnTo>
                  <a:lnTo>
                    <a:pt x="25095" y="19481"/>
                  </a:lnTo>
                  <a:lnTo>
                    <a:pt x="25095" y="1651"/>
                  </a:lnTo>
                  <a:lnTo>
                    <a:pt x="0" y="1651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54"/>
                  </a:lnTo>
                  <a:lnTo>
                    <a:pt x="26949" y="43662"/>
                  </a:lnTo>
                  <a:lnTo>
                    <a:pt x="32296" y="33921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70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0">
              <a:extLst>
                <a:ext uri="{FF2B5EF4-FFF2-40B4-BE49-F238E27FC236}">
                  <a16:creationId xmlns:a16="http://schemas.microsoft.com/office/drawing/2014/main" id="{9902E789-AD3A-F92A-2FAA-F6E388FA5C9D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74674" y="5113159"/>
              <a:ext cx="102694" cy="115571"/>
            </a:xfrm>
            <a:prstGeom prst="rect">
              <a:avLst/>
            </a:prstGeom>
          </p:spPr>
        </p:pic>
        <p:pic>
          <p:nvPicPr>
            <p:cNvPr id="98" name="object 91">
              <a:extLst>
                <a:ext uri="{FF2B5EF4-FFF2-40B4-BE49-F238E27FC236}">
                  <a16:creationId xmlns:a16="http://schemas.microsoft.com/office/drawing/2014/main" id="{D3479EB4-5B17-C222-EC1D-21938DBDB58B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98169" y="5138585"/>
              <a:ext cx="95760" cy="92124"/>
            </a:xfrm>
            <a:prstGeom prst="rect">
              <a:avLst/>
            </a:prstGeom>
          </p:spPr>
        </p:pic>
        <p:pic>
          <p:nvPicPr>
            <p:cNvPr id="99" name="object 92">
              <a:extLst>
                <a:ext uri="{FF2B5EF4-FFF2-40B4-BE49-F238E27FC236}">
                  <a16:creationId xmlns:a16="http://schemas.microsoft.com/office/drawing/2014/main" id="{1911C18E-A0C7-3474-8228-F032DE8DC8AF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77590" y="5113159"/>
              <a:ext cx="182105" cy="117223"/>
            </a:xfrm>
            <a:prstGeom prst="rect">
              <a:avLst/>
            </a:prstGeom>
          </p:spPr>
        </p:pic>
        <p:pic>
          <p:nvPicPr>
            <p:cNvPr id="100" name="object 93">
              <a:extLst>
                <a:ext uri="{FF2B5EF4-FFF2-40B4-BE49-F238E27FC236}">
                  <a16:creationId xmlns:a16="http://schemas.microsoft.com/office/drawing/2014/main" id="{08435982-742E-4251-7022-BE71EF96C89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1329" y="5138585"/>
              <a:ext cx="140990" cy="91796"/>
            </a:xfrm>
            <a:prstGeom prst="rect">
              <a:avLst/>
            </a:prstGeom>
          </p:spPr>
        </p:pic>
        <p:sp>
          <p:nvSpPr>
            <p:cNvPr id="101" name="object 94">
              <a:extLst>
                <a:ext uri="{FF2B5EF4-FFF2-40B4-BE49-F238E27FC236}">
                  <a16:creationId xmlns:a16="http://schemas.microsoft.com/office/drawing/2014/main" id="{2EA5EE18-3244-B1A8-7060-D87891045A2B}"/>
                </a:ext>
              </a:extLst>
            </p:cNvPr>
            <p:cNvSpPr/>
            <p:nvPr/>
          </p:nvSpPr>
          <p:spPr>
            <a:xfrm>
              <a:off x="1743951" y="5117627"/>
              <a:ext cx="559435" cy="113664"/>
            </a:xfrm>
            <a:custGeom>
              <a:avLst/>
              <a:gdLst/>
              <a:ahLst/>
              <a:cxnLst/>
              <a:rect l="l" t="t" r="r" b="b"/>
              <a:pathLst>
                <a:path w="559435" h="113664">
                  <a:moveTo>
                    <a:pt x="135039" y="53492"/>
                  </a:moveTo>
                  <a:lnTo>
                    <a:pt x="132994" y="39420"/>
                  </a:lnTo>
                  <a:lnTo>
                    <a:pt x="127101" y="29235"/>
                  </a:lnTo>
                  <a:lnTo>
                    <a:pt x="117703" y="23050"/>
                  </a:lnTo>
                  <a:lnTo>
                    <a:pt x="105156" y="20967"/>
                  </a:lnTo>
                  <a:lnTo>
                    <a:pt x="96621" y="21882"/>
                  </a:lnTo>
                  <a:lnTo>
                    <a:pt x="89027" y="24574"/>
                  </a:lnTo>
                  <a:lnTo>
                    <a:pt x="82219" y="28981"/>
                  </a:lnTo>
                  <a:lnTo>
                    <a:pt x="76098" y="35001"/>
                  </a:lnTo>
                  <a:lnTo>
                    <a:pt x="71882" y="29044"/>
                  </a:lnTo>
                  <a:lnTo>
                    <a:pt x="66243" y="24638"/>
                  </a:lnTo>
                  <a:lnTo>
                    <a:pt x="59296" y="21907"/>
                  </a:lnTo>
                  <a:lnTo>
                    <a:pt x="51168" y="20967"/>
                  </a:lnTo>
                  <a:lnTo>
                    <a:pt x="42545" y="22136"/>
                  </a:lnTo>
                  <a:lnTo>
                    <a:pt x="35534" y="25273"/>
                  </a:lnTo>
                  <a:lnTo>
                    <a:pt x="29819" y="29806"/>
                  </a:lnTo>
                  <a:lnTo>
                    <a:pt x="25082" y="35166"/>
                  </a:lnTo>
                  <a:lnTo>
                    <a:pt x="25082" y="22618"/>
                  </a:lnTo>
                  <a:lnTo>
                    <a:pt x="0" y="22618"/>
                  </a:lnTo>
                  <a:lnTo>
                    <a:pt x="0" y="111112"/>
                  </a:lnTo>
                  <a:lnTo>
                    <a:pt x="25082" y="111112"/>
                  </a:lnTo>
                  <a:lnTo>
                    <a:pt x="25082" y="49860"/>
                  </a:lnTo>
                  <a:lnTo>
                    <a:pt x="30873" y="43751"/>
                  </a:lnTo>
                  <a:lnTo>
                    <a:pt x="49695" y="43751"/>
                  </a:lnTo>
                  <a:lnTo>
                    <a:pt x="54965" y="49860"/>
                  </a:lnTo>
                  <a:lnTo>
                    <a:pt x="54965" y="111112"/>
                  </a:lnTo>
                  <a:lnTo>
                    <a:pt x="80060" y="111112"/>
                  </a:lnTo>
                  <a:lnTo>
                    <a:pt x="80060" y="49860"/>
                  </a:lnTo>
                  <a:lnTo>
                    <a:pt x="85839" y="43751"/>
                  </a:lnTo>
                  <a:lnTo>
                    <a:pt x="104660" y="43751"/>
                  </a:lnTo>
                  <a:lnTo>
                    <a:pt x="109943" y="49860"/>
                  </a:lnTo>
                  <a:lnTo>
                    <a:pt x="109943" y="111112"/>
                  </a:lnTo>
                  <a:lnTo>
                    <a:pt x="135039" y="111112"/>
                  </a:lnTo>
                  <a:lnTo>
                    <a:pt x="135039" y="53492"/>
                  </a:lnTo>
                  <a:close/>
                </a:path>
                <a:path w="559435" h="113664">
                  <a:moveTo>
                    <a:pt x="239382" y="69011"/>
                  </a:moveTo>
                  <a:lnTo>
                    <a:pt x="238099" y="59931"/>
                  </a:lnTo>
                  <a:lnTo>
                    <a:pt x="236804" y="50914"/>
                  </a:lnTo>
                  <a:lnTo>
                    <a:pt x="231762" y="41109"/>
                  </a:lnTo>
                  <a:lnTo>
                    <a:pt x="228917" y="35572"/>
                  </a:lnTo>
                  <a:lnTo>
                    <a:pt x="215493" y="24942"/>
                  </a:lnTo>
                  <a:lnTo>
                    <a:pt x="214960" y="24841"/>
                  </a:lnTo>
                  <a:lnTo>
                    <a:pt x="214960" y="59931"/>
                  </a:lnTo>
                  <a:lnTo>
                    <a:pt x="177139" y="59931"/>
                  </a:lnTo>
                  <a:lnTo>
                    <a:pt x="196291" y="41109"/>
                  </a:lnTo>
                  <a:lnTo>
                    <a:pt x="203454" y="42468"/>
                  </a:lnTo>
                  <a:lnTo>
                    <a:pt x="209029" y="46304"/>
                  </a:lnTo>
                  <a:lnTo>
                    <a:pt x="212902" y="52247"/>
                  </a:lnTo>
                  <a:lnTo>
                    <a:pt x="214960" y="59931"/>
                  </a:lnTo>
                  <a:lnTo>
                    <a:pt x="214960" y="24841"/>
                  </a:lnTo>
                  <a:lnTo>
                    <a:pt x="196291" y="20967"/>
                  </a:lnTo>
                  <a:lnTo>
                    <a:pt x="178587" y="24612"/>
                  </a:lnTo>
                  <a:lnTo>
                    <a:pt x="164757" y="34518"/>
                  </a:lnTo>
                  <a:lnTo>
                    <a:pt x="155752" y="49174"/>
                  </a:lnTo>
                  <a:lnTo>
                    <a:pt x="152539" y="67030"/>
                  </a:lnTo>
                  <a:lnTo>
                    <a:pt x="152539" y="67360"/>
                  </a:lnTo>
                  <a:lnTo>
                    <a:pt x="156032" y="85928"/>
                  </a:lnTo>
                  <a:lnTo>
                    <a:pt x="165696" y="100380"/>
                  </a:lnTo>
                  <a:lnTo>
                    <a:pt x="180340" y="109753"/>
                  </a:lnTo>
                  <a:lnTo>
                    <a:pt x="198767" y="113093"/>
                  </a:lnTo>
                  <a:lnTo>
                    <a:pt x="210019" y="111950"/>
                  </a:lnTo>
                  <a:lnTo>
                    <a:pt x="219760" y="108673"/>
                  </a:lnTo>
                  <a:lnTo>
                    <a:pt x="228053" y="103479"/>
                  </a:lnTo>
                  <a:lnTo>
                    <a:pt x="234924" y="96583"/>
                  </a:lnTo>
                  <a:lnTo>
                    <a:pt x="230822" y="92951"/>
                  </a:lnTo>
                  <a:lnTo>
                    <a:pt x="220560" y="83870"/>
                  </a:lnTo>
                  <a:lnTo>
                    <a:pt x="213626" y="90309"/>
                  </a:lnTo>
                  <a:lnTo>
                    <a:pt x="207518" y="92951"/>
                  </a:lnTo>
                  <a:lnTo>
                    <a:pt x="199097" y="92951"/>
                  </a:lnTo>
                  <a:lnTo>
                    <a:pt x="191338" y="91846"/>
                  </a:lnTo>
                  <a:lnTo>
                    <a:pt x="185000" y="88557"/>
                  </a:lnTo>
                  <a:lnTo>
                    <a:pt x="180314" y="83121"/>
                  </a:lnTo>
                  <a:lnTo>
                    <a:pt x="177469" y="75615"/>
                  </a:lnTo>
                  <a:lnTo>
                    <a:pt x="239052" y="75615"/>
                  </a:lnTo>
                  <a:lnTo>
                    <a:pt x="239382" y="70993"/>
                  </a:lnTo>
                  <a:lnTo>
                    <a:pt x="239382" y="69011"/>
                  </a:lnTo>
                  <a:close/>
                </a:path>
                <a:path w="559435" h="113664">
                  <a:moveTo>
                    <a:pt x="308063" y="22618"/>
                  </a:moveTo>
                  <a:lnTo>
                    <a:pt x="287261" y="22618"/>
                  </a:lnTo>
                  <a:lnTo>
                    <a:pt x="287261" y="0"/>
                  </a:lnTo>
                  <a:lnTo>
                    <a:pt x="262166" y="0"/>
                  </a:lnTo>
                  <a:lnTo>
                    <a:pt x="262166" y="22618"/>
                  </a:lnTo>
                  <a:lnTo>
                    <a:pt x="251599" y="22618"/>
                  </a:lnTo>
                  <a:lnTo>
                    <a:pt x="251599" y="44081"/>
                  </a:lnTo>
                  <a:lnTo>
                    <a:pt x="262166" y="44081"/>
                  </a:lnTo>
                  <a:lnTo>
                    <a:pt x="262166" y="86017"/>
                  </a:lnTo>
                  <a:lnTo>
                    <a:pt x="264033" y="98806"/>
                  </a:lnTo>
                  <a:lnTo>
                    <a:pt x="269290" y="106984"/>
                  </a:lnTo>
                  <a:lnTo>
                    <a:pt x="277418" y="111315"/>
                  </a:lnTo>
                  <a:lnTo>
                    <a:pt x="287921" y="112598"/>
                  </a:lnTo>
                  <a:lnTo>
                    <a:pt x="296341" y="112598"/>
                  </a:lnTo>
                  <a:lnTo>
                    <a:pt x="302450" y="110617"/>
                  </a:lnTo>
                  <a:lnTo>
                    <a:pt x="307746" y="107480"/>
                  </a:lnTo>
                  <a:lnTo>
                    <a:pt x="307746" y="87337"/>
                  </a:lnTo>
                  <a:lnTo>
                    <a:pt x="304114" y="89319"/>
                  </a:lnTo>
                  <a:lnTo>
                    <a:pt x="299974" y="90474"/>
                  </a:lnTo>
                  <a:lnTo>
                    <a:pt x="289750" y="90474"/>
                  </a:lnTo>
                  <a:lnTo>
                    <a:pt x="287261" y="87668"/>
                  </a:lnTo>
                  <a:lnTo>
                    <a:pt x="287261" y="44081"/>
                  </a:lnTo>
                  <a:lnTo>
                    <a:pt x="308063" y="44081"/>
                  </a:lnTo>
                  <a:lnTo>
                    <a:pt x="308063" y="22618"/>
                  </a:lnTo>
                  <a:close/>
                </a:path>
                <a:path w="559435" h="113664">
                  <a:moveTo>
                    <a:pt x="406628" y="69011"/>
                  </a:moveTo>
                  <a:lnTo>
                    <a:pt x="405333" y="59931"/>
                  </a:lnTo>
                  <a:lnTo>
                    <a:pt x="404050" y="50914"/>
                  </a:lnTo>
                  <a:lnTo>
                    <a:pt x="399008" y="41109"/>
                  </a:lnTo>
                  <a:lnTo>
                    <a:pt x="396163" y="35572"/>
                  </a:lnTo>
                  <a:lnTo>
                    <a:pt x="382739" y="24942"/>
                  </a:lnTo>
                  <a:lnTo>
                    <a:pt x="382193" y="24841"/>
                  </a:lnTo>
                  <a:lnTo>
                    <a:pt x="382193" y="59931"/>
                  </a:lnTo>
                  <a:lnTo>
                    <a:pt x="344385" y="59931"/>
                  </a:lnTo>
                  <a:lnTo>
                    <a:pt x="363537" y="41109"/>
                  </a:lnTo>
                  <a:lnTo>
                    <a:pt x="370700" y="42468"/>
                  </a:lnTo>
                  <a:lnTo>
                    <a:pt x="376275" y="46304"/>
                  </a:lnTo>
                  <a:lnTo>
                    <a:pt x="380136" y="52247"/>
                  </a:lnTo>
                  <a:lnTo>
                    <a:pt x="382193" y="59931"/>
                  </a:lnTo>
                  <a:lnTo>
                    <a:pt x="382193" y="24841"/>
                  </a:lnTo>
                  <a:lnTo>
                    <a:pt x="363537" y="20967"/>
                  </a:lnTo>
                  <a:lnTo>
                    <a:pt x="345833" y="24612"/>
                  </a:lnTo>
                  <a:lnTo>
                    <a:pt x="332003" y="34518"/>
                  </a:lnTo>
                  <a:lnTo>
                    <a:pt x="322999" y="49174"/>
                  </a:lnTo>
                  <a:lnTo>
                    <a:pt x="319786" y="67030"/>
                  </a:lnTo>
                  <a:lnTo>
                    <a:pt x="319786" y="67360"/>
                  </a:lnTo>
                  <a:lnTo>
                    <a:pt x="323278" y="85928"/>
                  </a:lnTo>
                  <a:lnTo>
                    <a:pt x="332930" y="100380"/>
                  </a:lnTo>
                  <a:lnTo>
                    <a:pt x="347586" y="109753"/>
                  </a:lnTo>
                  <a:lnTo>
                    <a:pt x="366014" y="113093"/>
                  </a:lnTo>
                  <a:lnTo>
                    <a:pt x="377266" y="111950"/>
                  </a:lnTo>
                  <a:lnTo>
                    <a:pt x="387007" y="108673"/>
                  </a:lnTo>
                  <a:lnTo>
                    <a:pt x="395300" y="103479"/>
                  </a:lnTo>
                  <a:lnTo>
                    <a:pt x="402170" y="96583"/>
                  </a:lnTo>
                  <a:lnTo>
                    <a:pt x="398068" y="92951"/>
                  </a:lnTo>
                  <a:lnTo>
                    <a:pt x="387807" y="83870"/>
                  </a:lnTo>
                  <a:lnTo>
                    <a:pt x="380873" y="90309"/>
                  </a:lnTo>
                  <a:lnTo>
                    <a:pt x="374764" y="92951"/>
                  </a:lnTo>
                  <a:lnTo>
                    <a:pt x="366344" y="92951"/>
                  </a:lnTo>
                  <a:lnTo>
                    <a:pt x="358584" y="91846"/>
                  </a:lnTo>
                  <a:lnTo>
                    <a:pt x="352247" y="88557"/>
                  </a:lnTo>
                  <a:lnTo>
                    <a:pt x="347560" y="83121"/>
                  </a:lnTo>
                  <a:lnTo>
                    <a:pt x="344716" y="75615"/>
                  </a:lnTo>
                  <a:lnTo>
                    <a:pt x="406298" y="75615"/>
                  </a:lnTo>
                  <a:lnTo>
                    <a:pt x="406628" y="70993"/>
                  </a:lnTo>
                  <a:lnTo>
                    <a:pt x="406628" y="69011"/>
                  </a:lnTo>
                  <a:close/>
                </a:path>
                <a:path w="559435" h="113664">
                  <a:moveTo>
                    <a:pt x="478612" y="20967"/>
                  </a:moveTo>
                  <a:lnTo>
                    <a:pt x="468655" y="22009"/>
                  </a:lnTo>
                  <a:lnTo>
                    <a:pt x="460844" y="25869"/>
                  </a:lnTo>
                  <a:lnTo>
                    <a:pt x="454863" y="32156"/>
                  </a:lnTo>
                  <a:lnTo>
                    <a:pt x="450380" y="40449"/>
                  </a:lnTo>
                  <a:lnTo>
                    <a:pt x="450380" y="22618"/>
                  </a:lnTo>
                  <a:lnTo>
                    <a:pt x="425297" y="22618"/>
                  </a:lnTo>
                  <a:lnTo>
                    <a:pt x="425297" y="111112"/>
                  </a:lnTo>
                  <a:lnTo>
                    <a:pt x="450380" y="111112"/>
                  </a:lnTo>
                  <a:lnTo>
                    <a:pt x="450380" y="78422"/>
                  </a:lnTo>
                  <a:lnTo>
                    <a:pt x="452247" y="64630"/>
                  </a:lnTo>
                  <a:lnTo>
                    <a:pt x="457581" y="54889"/>
                  </a:lnTo>
                  <a:lnTo>
                    <a:pt x="466051" y="49123"/>
                  </a:lnTo>
                  <a:lnTo>
                    <a:pt x="477291" y="47218"/>
                  </a:lnTo>
                  <a:lnTo>
                    <a:pt x="478612" y="47218"/>
                  </a:lnTo>
                  <a:lnTo>
                    <a:pt x="478612" y="20967"/>
                  </a:lnTo>
                  <a:close/>
                </a:path>
                <a:path w="559435" h="113664">
                  <a:moveTo>
                    <a:pt x="559181" y="83870"/>
                  </a:moveTo>
                  <a:lnTo>
                    <a:pt x="522871" y="54317"/>
                  </a:lnTo>
                  <a:lnTo>
                    <a:pt x="514451" y="52006"/>
                  </a:lnTo>
                  <a:lnTo>
                    <a:pt x="514451" y="43256"/>
                  </a:lnTo>
                  <a:lnTo>
                    <a:pt x="517575" y="40614"/>
                  </a:lnTo>
                  <a:lnTo>
                    <a:pt x="530123" y="40614"/>
                  </a:lnTo>
                  <a:lnTo>
                    <a:pt x="538873" y="43751"/>
                  </a:lnTo>
                  <a:lnTo>
                    <a:pt x="547624" y="48869"/>
                  </a:lnTo>
                  <a:lnTo>
                    <a:pt x="557212" y="31534"/>
                  </a:lnTo>
                  <a:lnTo>
                    <a:pt x="549579" y="27216"/>
                  </a:lnTo>
                  <a:lnTo>
                    <a:pt x="541312" y="24003"/>
                  </a:lnTo>
                  <a:lnTo>
                    <a:pt x="532726" y="21996"/>
                  </a:lnTo>
                  <a:lnTo>
                    <a:pt x="524179" y="21297"/>
                  </a:lnTo>
                  <a:lnTo>
                    <a:pt x="511606" y="23152"/>
                  </a:lnTo>
                  <a:lnTo>
                    <a:pt x="501319" y="28575"/>
                  </a:lnTo>
                  <a:lnTo>
                    <a:pt x="494372" y="37388"/>
                  </a:lnTo>
                  <a:lnTo>
                    <a:pt x="491832" y="49695"/>
                  </a:lnTo>
                  <a:lnTo>
                    <a:pt x="494207" y="60579"/>
                  </a:lnTo>
                  <a:lnTo>
                    <a:pt x="527977" y="79248"/>
                  </a:lnTo>
                  <a:lnTo>
                    <a:pt x="536562" y="81064"/>
                  </a:lnTo>
                  <a:lnTo>
                    <a:pt x="536562" y="90805"/>
                  </a:lnTo>
                  <a:lnTo>
                    <a:pt x="533260" y="93446"/>
                  </a:lnTo>
                  <a:lnTo>
                    <a:pt x="525995" y="93446"/>
                  </a:lnTo>
                  <a:lnTo>
                    <a:pt x="519506" y="92773"/>
                  </a:lnTo>
                  <a:lnTo>
                    <a:pt x="512546" y="90766"/>
                  </a:lnTo>
                  <a:lnTo>
                    <a:pt x="505333" y="87452"/>
                  </a:lnTo>
                  <a:lnTo>
                    <a:pt x="498094" y="82880"/>
                  </a:lnTo>
                  <a:lnTo>
                    <a:pt x="487362" y="99390"/>
                  </a:lnTo>
                  <a:lnTo>
                    <a:pt x="496506" y="105371"/>
                  </a:lnTo>
                  <a:lnTo>
                    <a:pt x="506107" y="109537"/>
                  </a:lnTo>
                  <a:lnTo>
                    <a:pt x="515835" y="111975"/>
                  </a:lnTo>
                  <a:lnTo>
                    <a:pt x="525335" y="112763"/>
                  </a:lnTo>
                  <a:lnTo>
                    <a:pt x="538708" y="111061"/>
                  </a:lnTo>
                  <a:lnTo>
                    <a:pt x="549440" y="105841"/>
                  </a:lnTo>
                  <a:lnTo>
                    <a:pt x="556590" y="96951"/>
                  </a:lnTo>
                  <a:lnTo>
                    <a:pt x="559181" y="8387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95">
              <a:extLst>
                <a:ext uri="{FF2B5EF4-FFF2-40B4-BE49-F238E27FC236}">
                  <a16:creationId xmlns:a16="http://schemas.microsoft.com/office/drawing/2014/main" id="{169C42A9-CB07-2802-054C-C498CE80B59F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887731" y="5112890"/>
              <a:ext cx="400536" cy="117820"/>
            </a:xfrm>
            <a:prstGeom prst="rect">
              <a:avLst/>
            </a:prstGeom>
          </p:spPr>
        </p:pic>
        <p:sp>
          <p:nvSpPr>
            <p:cNvPr id="103" name="object 96">
              <a:extLst>
                <a:ext uri="{FF2B5EF4-FFF2-40B4-BE49-F238E27FC236}">
                  <a16:creationId xmlns:a16="http://schemas.microsoft.com/office/drawing/2014/main" id="{E621188B-4EEB-E876-9D3A-1047611241AD}"/>
                </a:ext>
              </a:extLst>
            </p:cNvPr>
            <p:cNvSpPr/>
            <p:nvPr/>
          </p:nvSpPr>
          <p:spPr>
            <a:xfrm>
              <a:off x="5352324" y="5112335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39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7"/>
                  </a:lnTo>
                  <a:lnTo>
                    <a:pt x="25424" y="25754"/>
                  </a:lnTo>
                  <a:lnTo>
                    <a:pt x="25424" y="116395"/>
                  </a:lnTo>
                  <a:lnTo>
                    <a:pt x="50519" y="116395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97">
              <a:extLst>
                <a:ext uri="{FF2B5EF4-FFF2-40B4-BE49-F238E27FC236}">
                  <a16:creationId xmlns:a16="http://schemas.microsoft.com/office/drawing/2014/main" id="{614E9B75-C3CC-FCAE-F3A4-84E43663121B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040147" y="5112890"/>
              <a:ext cx="400536" cy="117820"/>
            </a:xfrm>
            <a:prstGeom prst="rect">
              <a:avLst/>
            </a:prstGeom>
          </p:spPr>
        </p:pic>
        <p:pic>
          <p:nvPicPr>
            <p:cNvPr id="105" name="object 98">
              <a:extLst>
                <a:ext uri="{FF2B5EF4-FFF2-40B4-BE49-F238E27FC236}">
                  <a16:creationId xmlns:a16="http://schemas.microsoft.com/office/drawing/2014/main" id="{FC37254C-4343-C7F7-20D9-0A0F4346E42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08868" y="5111510"/>
              <a:ext cx="85521" cy="117219"/>
            </a:xfrm>
            <a:prstGeom prst="rect">
              <a:avLst/>
            </a:prstGeom>
          </p:spPr>
        </p:pic>
        <p:sp>
          <p:nvSpPr>
            <p:cNvPr id="106" name="object 99">
              <a:extLst>
                <a:ext uri="{FF2B5EF4-FFF2-40B4-BE49-F238E27FC236}">
                  <a16:creationId xmlns:a16="http://schemas.microsoft.com/office/drawing/2014/main" id="{C8E41E08-2692-CD40-23F3-09E197041C64}"/>
                </a:ext>
              </a:extLst>
            </p:cNvPr>
            <p:cNvSpPr/>
            <p:nvPr/>
          </p:nvSpPr>
          <p:spPr>
            <a:xfrm>
              <a:off x="926338" y="5572947"/>
              <a:ext cx="589915" cy="149225"/>
            </a:xfrm>
            <a:custGeom>
              <a:avLst/>
              <a:gdLst/>
              <a:ahLst/>
              <a:cxnLst/>
              <a:rect l="l" t="t" r="r" b="b"/>
              <a:pathLst>
                <a:path w="589915" h="149225">
                  <a:moveTo>
                    <a:pt x="41757" y="41313"/>
                  </a:moveTo>
                  <a:lnTo>
                    <a:pt x="28651" y="41313"/>
                  </a:lnTo>
                  <a:lnTo>
                    <a:pt x="0" y="50457"/>
                  </a:lnTo>
                  <a:lnTo>
                    <a:pt x="3962" y="65697"/>
                  </a:lnTo>
                  <a:lnTo>
                    <a:pt x="23164" y="60363"/>
                  </a:lnTo>
                  <a:lnTo>
                    <a:pt x="23164" y="148755"/>
                  </a:lnTo>
                  <a:lnTo>
                    <a:pt x="41757" y="148755"/>
                  </a:lnTo>
                  <a:lnTo>
                    <a:pt x="41757" y="41313"/>
                  </a:lnTo>
                  <a:close/>
                </a:path>
                <a:path w="589915" h="149225">
                  <a:moveTo>
                    <a:pt x="453923" y="4572"/>
                  </a:moveTo>
                  <a:lnTo>
                    <a:pt x="435178" y="4572"/>
                  </a:lnTo>
                  <a:lnTo>
                    <a:pt x="435178" y="111252"/>
                  </a:lnTo>
                  <a:lnTo>
                    <a:pt x="453923" y="111252"/>
                  </a:lnTo>
                  <a:lnTo>
                    <a:pt x="453923" y="4572"/>
                  </a:lnTo>
                  <a:close/>
                </a:path>
                <a:path w="589915" h="149225">
                  <a:moveTo>
                    <a:pt x="545515" y="0"/>
                  </a:moveTo>
                  <a:lnTo>
                    <a:pt x="527075" y="0"/>
                  </a:lnTo>
                  <a:lnTo>
                    <a:pt x="527075" y="111252"/>
                  </a:lnTo>
                  <a:lnTo>
                    <a:pt x="545515" y="111252"/>
                  </a:lnTo>
                  <a:lnTo>
                    <a:pt x="545515" y="0"/>
                  </a:lnTo>
                  <a:close/>
                </a:path>
                <a:path w="589915" h="149225">
                  <a:moveTo>
                    <a:pt x="589102" y="30784"/>
                  </a:moveTo>
                  <a:lnTo>
                    <a:pt x="570661" y="30784"/>
                  </a:lnTo>
                  <a:lnTo>
                    <a:pt x="570661" y="111252"/>
                  </a:lnTo>
                  <a:lnTo>
                    <a:pt x="589102" y="111252"/>
                  </a:lnTo>
                  <a:lnTo>
                    <a:pt x="589102" y="30784"/>
                  </a:lnTo>
                  <a:close/>
                </a:path>
                <a:path w="589915" h="149225">
                  <a:moveTo>
                    <a:pt x="589711" y="914"/>
                  </a:moveTo>
                  <a:lnTo>
                    <a:pt x="569899" y="914"/>
                  </a:lnTo>
                  <a:lnTo>
                    <a:pt x="569899" y="18440"/>
                  </a:lnTo>
                  <a:lnTo>
                    <a:pt x="589711" y="18440"/>
                  </a:lnTo>
                  <a:lnTo>
                    <a:pt x="589711" y="91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0">
              <a:extLst>
                <a:ext uri="{FF2B5EF4-FFF2-40B4-BE49-F238E27FC236}">
                  <a16:creationId xmlns:a16="http://schemas.microsoft.com/office/drawing/2014/main" id="{66C20017-4DD8-E1AC-F78C-E12D215248B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518" y="5572937"/>
              <a:ext cx="158346" cy="113079"/>
            </a:xfrm>
            <a:prstGeom prst="rect">
              <a:avLst/>
            </a:prstGeom>
          </p:spPr>
        </p:pic>
        <p:pic>
          <p:nvPicPr>
            <p:cNvPr id="108" name="object 101">
              <a:extLst>
                <a:ext uri="{FF2B5EF4-FFF2-40B4-BE49-F238E27FC236}">
                  <a16:creationId xmlns:a16="http://schemas.microsoft.com/office/drawing/2014/main" id="{5279A380-05CA-DAE0-DE8A-81B316F84EA3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57757" y="5602047"/>
              <a:ext cx="263494" cy="106523"/>
            </a:xfrm>
            <a:prstGeom prst="rect">
              <a:avLst/>
            </a:prstGeom>
          </p:spPr>
        </p:pic>
        <p:sp>
          <p:nvSpPr>
            <p:cNvPr id="109" name="object 102">
              <a:extLst>
                <a:ext uri="{FF2B5EF4-FFF2-40B4-BE49-F238E27FC236}">
                  <a16:creationId xmlns:a16="http://schemas.microsoft.com/office/drawing/2014/main" id="{5BFC6707-B015-476C-A535-86099E187692}"/>
                </a:ext>
              </a:extLst>
            </p:cNvPr>
            <p:cNvSpPr/>
            <p:nvPr/>
          </p:nvSpPr>
          <p:spPr>
            <a:xfrm>
              <a:off x="2041217" y="5572937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03">
              <a:extLst>
                <a:ext uri="{FF2B5EF4-FFF2-40B4-BE49-F238E27FC236}">
                  <a16:creationId xmlns:a16="http://schemas.microsoft.com/office/drawing/2014/main" id="{ABB5F8C4-D045-88D3-F7C2-EC54DC86CC68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079316" y="5573851"/>
              <a:ext cx="187603" cy="112165"/>
            </a:xfrm>
            <a:prstGeom prst="rect">
              <a:avLst/>
            </a:prstGeom>
          </p:spPr>
        </p:pic>
        <p:pic>
          <p:nvPicPr>
            <p:cNvPr id="111" name="object 104">
              <a:extLst>
                <a:ext uri="{FF2B5EF4-FFF2-40B4-BE49-F238E27FC236}">
                  <a16:creationId xmlns:a16="http://schemas.microsoft.com/office/drawing/2014/main" id="{167281A5-2149-444E-C6DD-57B7A7596C4F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290387" y="5602047"/>
              <a:ext cx="173582" cy="106829"/>
            </a:xfrm>
            <a:prstGeom prst="rect">
              <a:avLst/>
            </a:prstGeom>
          </p:spPr>
        </p:pic>
        <p:pic>
          <p:nvPicPr>
            <p:cNvPr id="112" name="object 105">
              <a:extLst>
                <a:ext uri="{FF2B5EF4-FFF2-40B4-BE49-F238E27FC236}">
                  <a16:creationId xmlns:a16="http://schemas.microsoft.com/office/drawing/2014/main" id="{E20675DE-7026-890E-9A7F-7CECFFC46647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532701" y="5602047"/>
              <a:ext cx="297482" cy="83969"/>
            </a:xfrm>
            <a:prstGeom prst="rect">
              <a:avLst/>
            </a:prstGeom>
          </p:spPr>
        </p:pic>
        <p:pic>
          <p:nvPicPr>
            <p:cNvPr id="113" name="object 106">
              <a:extLst>
                <a:ext uri="{FF2B5EF4-FFF2-40B4-BE49-F238E27FC236}">
                  <a16:creationId xmlns:a16="http://schemas.microsoft.com/office/drawing/2014/main" id="{DB8A92F6-EA25-DDF7-3588-2C0BE061670C}"/>
                </a:ext>
              </a:extLst>
            </p:cNvPr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885961" y="5572937"/>
              <a:ext cx="141123" cy="112622"/>
            </a:xfrm>
            <a:prstGeom prst="rect">
              <a:avLst/>
            </a:prstGeom>
          </p:spPr>
        </p:pic>
        <p:sp>
          <p:nvSpPr>
            <p:cNvPr id="114" name="object 107">
              <a:extLst>
                <a:ext uri="{FF2B5EF4-FFF2-40B4-BE49-F238E27FC236}">
                  <a16:creationId xmlns:a16="http://schemas.microsoft.com/office/drawing/2014/main" id="{56C30773-CD39-375E-48C3-70BDC684C096}"/>
                </a:ext>
              </a:extLst>
            </p:cNvPr>
            <p:cNvSpPr/>
            <p:nvPr/>
          </p:nvSpPr>
          <p:spPr>
            <a:xfrm>
              <a:off x="3049638" y="5573861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08">
              <a:extLst>
                <a:ext uri="{FF2B5EF4-FFF2-40B4-BE49-F238E27FC236}">
                  <a16:creationId xmlns:a16="http://schemas.microsoft.com/office/drawing/2014/main" id="{168F4C2A-5E4F-AA31-4047-A0EDBB680D05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92918" y="5602047"/>
              <a:ext cx="254048" cy="106829"/>
            </a:xfrm>
            <a:prstGeom prst="rect">
              <a:avLst/>
            </a:prstGeom>
          </p:spPr>
        </p:pic>
        <p:pic>
          <p:nvPicPr>
            <p:cNvPr id="116" name="object 109">
              <a:extLst>
                <a:ext uri="{FF2B5EF4-FFF2-40B4-BE49-F238E27FC236}">
                  <a16:creationId xmlns:a16="http://schemas.microsoft.com/office/drawing/2014/main" id="{167E65FE-9EFB-6E50-0D86-2332302A2D04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13312" y="6199715"/>
              <a:ext cx="77115" cy="108201"/>
            </a:xfrm>
            <a:prstGeom prst="rect">
              <a:avLst/>
            </a:prstGeom>
          </p:spPr>
        </p:pic>
        <p:sp>
          <p:nvSpPr>
            <p:cNvPr id="117" name="object 110">
              <a:extLst>
                <a:ext uri="{FF2B5EF4-FFF2-40B4-BE49-F238E27FC236}">
                  <a16:creationId xmlns:a16="http://schemas.microsoft.com/office/drawing/2014/main" id="{996CB0CB-A649-821A-61A7-055CA574CC3C}"/>
                </a:ext>
              </a:extLst>
            </p:cNvPr>
            <p:cNvSpPr/>
            <p:nvPr/>
          </p:nvSpPr>
          <p:spPr>
            <a:xfrm>
              <a:off x="1361516" y="6153516"/>
              <a:ext cx="19050" cy="106680"/>
            </a:xfrm>
            <a:custGeom>
              <a:avLst/>
              <a:gdLst/>
              <a:ahLst/>
              <a:cxnLst/>
              <a:rect l="l" t="t" r="r" b="b"/>
              <a:pathLst>
                <a:path w="19050" h="106679">
                  <a:moveTo>
                    <a:pt x="18745" y="0"/>
                  </a:moveTo>
                  <a:lnTo>
                    <a:pt x="0" y="0"/>
                  </a:lnTo>
                  <a:lnTo>
                    <a:pt x="0" y="106678"/>
                  </a:lnTo>
                  <a:lnTo>
                    <a:pt x="18745" y="106678"/>
                  </a:lnTo>
                  <a:lnTo>
                    <a:pt x="1874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1">
              <a:extLst>
                <a:ext uri="{FF2B5EF4-FFF2-40B4-BE49-F238E27FC236}">
                  <a16:creationId xmlns:a16="http://schemas.microsoft.com/office/drawing/2014/main" id="{54200071-4FA7-1C62-FB8D-BB661EE9C38F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447930" y="6149859"/>
              <a:ext cx="211067" cy="135176"/>
            </a:xfrm>
            <a:prstGeom prst="rect">
              <a:avLst/>
            </a:prstGeom>
          </p:spPr>
        </p:pic>
        <p:pic>
          <p:nvPicPr>
            <p:cNvPr id="119" name="object 112">
              <a:extLst>
                <a:ext uri="{FF2B5EF4-FFF2-40B4-BE49-F238E27FC236}">
                  <a16:creationId xmlns:a16="http://schemas.microsoft.com/office/drawing/2014/main" id="{6D1F58B5-AB4F-8421-C989-187C4C8103A6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678049" y="6178053"/>
              <a:ext cx="174952" cy="106982"/>
            </a:xfrm>
            <a:prstGeom prst="rect">
              <a:avLst/>
            </a:prstGeom>
          </p:spPr>
        </p:pic>
        <p:pic>
          <p:nvPicPr>
            <p:cNvPr id="120" name="object 113">
              <a:extLst>
                <a:ext uri="{FF2B5EF4-FFF2-40B4-BE49-F238E27FC236}">
                  <a16:creationId xmlns:a16="http://schemas.microsoft.com/office/drawing/2014/main" id="{E067B497-5B18-215A-1824-58AC312E9F9E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909082" y="6148944"/>
              <a:ext cx="279957" cy="112928"/>
            </a:xfrm>
            <a:prstGeom prst="rect">
              <a:avLst/>
            </a:prstGeom>
          </p:spPr>
        </p:pic>
        <p:pic>
          <p:nvPicPr>
            <p:cNvPr id="121" name="object 114">
              <a:extLst>
                <a:ext uri="{FF2B5EF4-FFF2-40B4-BE49-F238E27FC236}">
                  <a16:creationId xmlns:a16="http://schemas.microsoft.com/office/drawing/2014/main" id="{7E9A271F-C48C-0051-A540-024DE0D02BCD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212510" y="6178053"/>
              <a:ext cx="173581" cy="106831"/>
            </a:xfrm>
            <a:prstGeom prst="rect">
              <a:avLst/>
            </a:prstGeom>
          </p:spPr>
        </p:pic>
        <p:pic>
          <p:nvPicPr>
            <p:cNvPr id="122" name="object 115">
              <a:extLst>
                <a:ext uri="{FF2B5EF4-FFF2-40B4-BE49-F238E27FC236}">
                  <a16:creationId xmlns:a16="http://schemas.microsoft.com/office/drawing/2014/main" id="{43017246-1845-5FE3-2383-01EE673E9737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450707" y="6178053"/>
              <a:ext cx="83210" cy="106525"/>
            </a:xfrm>
            <a:prstGeom prst="rect">
              <a:avLst/>
            </a:prstGeom>
          </p:spPr>
        </p:pic>
        <p:pic>
          <p:nvPicPr>
            <p:cNvPr id="123" name="object 116">
              <a:extLst>
                <a:ext uri="{FF2B5EF4-FFF2-40B4-BE49-F238E27FC236}">
                  <a16:creationId xmlns:a16="http://schemas.microsoft.com/office/drawing/2014/main" id="{BD82D9CB-2A2F-0B03-6C72-5634C364AFD3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556014" y="6149859"/>
              <a:ext cx="344728" cy="112165"/>
            </a:xfrm>
            <a:prstGeom prst="rect">
              <a:avLst/>
            </a:prstGeom>
          </p:spPr>
        </p:pic>
        <p:pic>
          <p:nvPicPr>
            <p:cNvPr id="124" name="object 117">
              <a:extLst>
                <a:ext uri="{FF2B5EF4-FFF2-40B4-BE49-F238E27FC236}">
                  <a16:creationId xmlns:a16="http://schemas.microsoft.com/office/drawing/2014/main" id="{525419F3-E027-618B-23C6-F65634AF7162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919794" y="6178053"/>
              <a:ext cx="256485" cy="83971"/>
            </a:xfrm>
            <a:prstGeom prst="rect">
              <a:avLst/>
            </a:prstGeom>
          </p:spPr>
        </p:pic>
        <p:sp>
          <p:nvSpPr>
            <p:cNvPr id="125" name="object 118">
              <a:extLst>
                <a:ext uri="{FF2B5EF4-FFF2-40B4-BE49-F238E27FC236}">
                  <a16:creationId xmlns:a16="http://schemas.microsoft.com/office/drawing/2014/main" id="{C553CB4E-ED9D-AFC9-AED7-A9A786F6706E}"/>
                </a:ext>
              </a:extLst>
            </p:cNvPr>
            <p:cNvSpPr/>
            <p:nvPr/>
          </p:nvSpPr>
          <p:spPr>
            <a:xfrm>
              <a:off x="4716813" y="548637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9"/>
                  </a:lnTo>
                  <a:lnTo>
                    <a:pt x="121398" y="8831"/>
                  </a:lnTo>
                  <a:lnTo>
                    <a:pt x="71561" y="35313"/>
                  </a:lnTo>
                  <a:lnTo>
                    <a:pt x="31823" y="76164"/>
                  </a:lnTo>
                  <a:lnTo>
                    <a:pt x="8482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2" y="215827"/>
                  </a:lnTo>
                  <a:lnTo>
                    <a:pt x="5036" y="222610"/>
                  </a:lnTo>
                  <a:lnTo>
                    <a:pt x="24180" y="268054"/>
                  </a:lnTo>
                  <a:lnTo>
                    <a:pt x="49224" y="301177"/>
                  </a:lnTo>
                  <a:lnTo>
                    <a:pt x="80252" y="326928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3" y="268864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7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19">
              <a:extLst>
                <a:ext uri="{FF2B5EF4-FFF2-40B4-BE49-F238E27FC236}">
                  <a16:creationId xmlns:a16="http://schemas.microsoft.com/office/drawing/2014/main" id="{26FC9141-D215-3D2E-3332-75B650D8882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5708443"/>
              <a:ext cx="198514" cy="66651"/>
            </a:xfrm>
            <a:prstGeom prst="rect">
              <a:avLst/>
            </a:prstGeom>
          </p:spPr>
        </p:pic>
        <p:sp>
          <p:nvSpPr>
            <p:cNvPr id="127" name="object 120">
              <a:extLst>
                <a:ext uri="{FF2B5EF4-FFF2-40B4-BE49-F238E27FC236}">
                  <a16:creationId xmlns:a16="http://schemas.microsoft.com/office/drawing/2014/main" id="{47C64833-65E0-6D60-FA6D-6035703658A2}"/>
                </a:ext>
              </a:extLst>
            </p:cNvPr>
            <p:cNvSpPr/>
            <p:nvPr/>
          </p:nvSpPr>
          <p:spPr>
            <a:xfrm>
              <a:off x="4798644" y="5596836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54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1">
              <a:extLst>
                <a:ext uri="{FF2B5EF4-FFF2-40B4-BE49-F238E27FC236}">
                  <a16:creationId xmlns:a16="http://schemas.microsoft.com/office/drawing/2014/main" id="{71333300-EC86-935A-EEFD-68BA1D90F4BC}"/>
                </a:ext>
              </a:extLst>
            </p:cNvPr>
            <p:cNvSpPr/>
            <p:nvPr/>
          </p:nvSpPr>
          <p:spPr>
            <a:xfrm>
              <a:off x="5226718" y="548651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8"/>
                  </a:lnTo>
                  <a:lnTo>
                    <a:pt x="100239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1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6" y="355338"/>
                  </a:lnTo>
                  <a:lnTo>
                    <a:pt x="152722" y="354841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2">
              <a:extLst>
                <a:ext uri="{FF2B5EF4-FFF2-40B4-BE49-F238E27FC236}">
                  <a16:creationId xmlns:a16="http://schemas.microsoft.com/office/drawing/2014/main" id="{95EA3721-8A10-3E80-79DA-7E98B1355998}"/>
                </a:ext>
              </a:extLst>
            </p:cNvPr>
            <p:cNvSpPr/>
            <p:nvPr/>
          </p:nvSpPr>
          <p:spPr>
            <a:xfrm>
              <a:off x="5317337" y="5599058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23">
              <a:extLst>
                <a:ext uri="{FF2B5EF4-FFF2-40B4-BE49-F238E27FC236}">
                  <a16:creationId xmlns:a16="http://schemas.microsoft.com/office/drawing/2014/main" id="{0B315E9F-594A-93BD-7D67-3308D67523F5}"/>
                </a:ext>
              </a:extLst>
            </p:cNvPr>
            <p:cNvSpPr/>
            <p:nvPr/>
          </p:nvSpPr>
          <p:spPr>
            <a:xfrm>
              <a:off x="5885823" y="548637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9"/>
                  </a:lnTo>
                  <a:lnTo>
                    <a:pt x="121397" y="8831"/>
                  </a:lnTo>
                  <a:lnTo>
                    <a:pt x="71561" y="35313"/>
                  </a:lnTo>
                  <a:lnTo>
                    <a:pt x="31822" y="76164"/>
                  </a:lnTo>
                  <a:lnTo>
                    <a:pt x="8481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1" y="215827"/>
                  </a:lnTo>
                  <a:lnTo>
                    <a:pt x="5035" y="222610"/>
                  </a:lnTo>
                  <a:lnTo>
                    <a:pt x="24179" y="268054"/>
                  </a:lnTo>
                  <a:lnTo>
                    <a:pt x="49223" y="301177"/>
                  </a:lnTo>
                  <a:lnTo>
                    <a:pt x="80251" y="326928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2" y="268864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7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24">
              <a:extLst>
                <a:ext uri="{FF2B5EF4-FFF2-40B4-BE49-F238E27FC236}">
                  <a16:creationId xmlns:a16="http://schemas.microsoft.com/office/drawing/2014/main" id="{B7915782-FC1E-ACF6-8734-FA059B4C4C97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5708443"/>
              <a:ext cx="198514" cy="66651"/>
            </a:xfrm>
            <a:prstGeom prst="rect">
              <a:avLst/>
            </a:prstGeom>
          </p:spPr>
        </p:pic>
        <p:sp>
          <p:nvSpPr>
            <p:cNvPr id="132" name="object 125">
              <a:extLst>
                <a:ext uri="{FF2B5EF4-FFF2-40B4-BE49-F238E27FC236}">
                  <a16:creationId xmlns:a16="http://schemas.microsoft.com/office/drawing/2014/main" id="{4B8BAA5E-A47E-A9C2-E3A8-18BABF91202C}"/>
                </a:ext>
              </a:extLst>
            </p:cNvPr>
            <p:cNvSpPr/>
            <p:nvPr/>
          </p:nvSpPr>
          <p:spPr>
            <a:xfrm>
              <a:off x="5967654" y="5596836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54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26">
              <a:extLst>
                <a:ext uri="{FF2B5EF4-FFF2-40B4-BE49-F238E27FC236}">
                  <a16:creationId xmlns:a16="http://schemas.microsoft.com/office/drawing/2014/main" id="{8C2CD146-F66E-90F8-39CA-EED80BDA5DDD}"/>
                </a:ext>
              </a:extLst>
            </p:cNvPr>
            <p:cNvSpPr/>
            <p:nvPr/>
          </p:nvSpPr>
          <p:spPr>
            <a:xfrm>
              <a:off x="6395728" y="548651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8"/>
                  </a:lnTo>
                  <a:lnTo>
                    <a:pt x="100238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2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7" y="355338"/>
                  </a:lnTo>
                  <a:lnTo>
                    <a:pt x="152722" y="354841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27">
              <a:extLst>
                <a:ext uri="{FF2B5EF4-FFF2-40B4-BE49-F238E27FC236}">
                  <a16:creationId xmlns:a16="http://schemas.microsoft.com/office/drawing/2014/main" id="{64C94A78-531D-ACE8-212C-527171852203}"/>
                </a:ext>
              </a:extLst>
            </p:cNvPr>
            <p:cNvSpPr/>
            <p:nvPr/>
          </p:nvSpPr>
          <p:spPr>
            <a:xfrm>
              <a:off x="6486347" y="5599058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28">
              <a:extLst>
                <a:ext uri="{FF2B5EF4-FFF2-40B4-BE49-F238E27FC236}">
                  <a16:creationId xmlns:a16="http://schemas.microsoft.com/office/drawing/2014/main" id="{AA0BD38E-993B-24CA-6736-F9DBBA8983C8}"/>
                </a:ext>
              </a:extLst>
            </p:cNvPr>
            <p:cNvSpPr/>
            <p:nvPr/>
          </p:nvSpPr>
          <p:spPr>
            <a:xfrm>
              <a:off x="4716813" y="607259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9"/>
                  </a:lnTo>
                  <a:lnTo>
                    <a:pt x="121398" y="8831"/>
                  </a:lnTo>
                  <a:lnTo>
                    <a:pt x="71561" y="35313"/>
                  </a:lnTo>
                  <a:lnTo>
                    <a:pt x="31823" y="76164"/>
                  </a:lnTo>
                  <a:lnTo>
                    <a:pt x="8482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2" y="215827"/>
                  </a:lnTo>
                  <a:lnTo>
                    <a:pt x="5036" y="222610"/>
                  </a:lnTo>
                  <a:lnTo>
                    <a:pt x="24180" y="268054"/>
                  </a:lnTo>
                  <a:lnTo>
                    <a:pt x="49224" y="301177"/>
                  </a:lnTo>
                  <a:lnTo>
                    <a:pt x="80252" y="326928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3" y="268864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7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29">
              <a:extLst>
                <a:ext uri="{FF2B5EF4-FFF2-40B4-BE49-F238E27FC236}">
                  <a16:creationId xmlns:a16="http://schemas.microsoft.com/office/drawing/2014/main" id="{B9ED3632-B3D6-90E7-7ED4-6F77402100FC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795340" y="6294661"/>
              <a:ext cx="198514" cy="66649"/>
            </a:xfrm>
            <a:prstGeom prst="rect">
              <a:avLst/>
            </a:prstGeom>
          </p:spPr>
        </p:pic>
        <p:sp>
          <p:nvSpPr>
            <p:cNvPr id="137" name="object 130">
              <a:extLst>
                <a:ext uri="{FF2B5EF4-FFF2-40B4-BE49-F238E27FC236}">
                  <a16:creationId xmlns:a16="http://schemas.microsoft.com/office/drawing/2014/main" id="{FFD59250-65E5-40C8-4271-70EE5CA659D4}"/>
                </a:ext>
              </a:extLst>
            </p:cNvPr>
            <p:cNvSpPr/>
            <p:nvPr/>
          </p:nvSpPr>
          <p:spPr>
            <a:xfrm>
              <a:off x="4798644" y="6183055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1">
              <a:extLst>
                <a:ext uri="{FF2B5EF4-FFF2-40B4-BE49-F238E27FC236}">
                  <a16:creationId xmlns:a16="http://schemas.microsoft.com/office/drawing/2014/main" id="{21E0CB35-2F60-0CC2-C3B2-79162B569CBA}"/>
                </a:ext>
              </a:extLst>
            </p:cNvPr>
            <p:cNvSpPr/>
            <p:nvPr/>
          </p:nvSpPr>
          <p:spPr>
            <a:xfrm>
              <a:off x="5226718" y="6072731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8"/>
                  </a:lnTo>
                  <a:lnTo>
                    <a:pt x="100239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1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6" y="355338"/>
                  </a:lnTo>
                  <a:lnTo>
                    <a:pt x="152722" y="354841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2">
              <a:extLst>
                <a:ext uri="{FF2B5EF4-FFF2-40B4-BE49-F238E27FC236}">
                  <a16:creationId xmlns:a16="http://schemas.microsoft.com/office/drawing/2014/main" id="{3772ED11-4958-0749-9449-18A79907DB7E}"/>
                </a:ext>
              </a:extLst>
            </p:cNvPr>
            <p:cNvSpPr/>
            <p:nvPr/>
          </p:nvSpPr>
          <p:spPr>
            <a:xfrm>
              <a:off x="5317337" y="6185277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33">
              <a:extLst>
                <a:ext uri="{FF2B5EF4-FFF2-40B4-BE49-F238E27FC236}">
                  <a16:creationId xmlns:a16="http://schemas.microsoft.com/office/drawing/2014/main" id="{AC87A006-1A7F-FFA0-9720-44FB95D73F16}"/>
                </a:ext>
              </a:extLst>
            </p:cNvPr>
            <p:cNvSpPr/>
            <p:nvPr/>
          </p:nvSpPr>
          <p:spPr>
            <a:xfrm>
              <a:off x="5885823" y="607259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9"/>
                  </a:lnTo>
                  <a:lnTo>
                    <a:pt x="121397" y="8831"/>
                  </a:lnTo>
                  <a:lnTo>
                    <a:pt x="71561" y="35313"/>
                  </a:lnTo>
                  <a:lnTo>
                    <a:pt x="31822" y="76164"/>
                  </a:lnTo>
                  <a:lnTo>
                    <a:pt x="8481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1" y="215827"/>
                  </a:lnTo>
                  <a:lnTo>
                    <a:pt x="5035" y="222610"/>
                  </a:lnTo>
                  <a:lnTo>
                    <a:pt x="24179" y="268054"/>
                  </a:lnTo>
                  <a:lnTo>
                    <a:pt x="49223" y="301177"/>
                  </a:lnTo>
                  <a:lnTo>
                    <a:pt x="80251" y="326928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2" y="268864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7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34">
              <a:extLst>
                <a:ext uri="{FF2B5EF4-FFF2-40B4-BE49-F238E27FC236}">
                  <a16:creationId xmlns:a16="http://schemas.microsoft.com/office/drawing/2014/main" id="{2A685C4B-8420-8487-B90A-8D0348F156A2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964350" y="6294661"/>
              <a:ext cx="198514" cy="66649"/>
            </a:xfrm>
            <a:prstGeom prst="rect">
              <a:avLst/>
            </a:prstGeom>
          </p:spPr>
        </p:pic>
        <p:sp>
          <p:nvSpPr>
            <p:cNvPr id="142" name="object 135">
              <a:extLst>
                <a:ext uri="{FF2B5EF4-FFF2-40B4-BE49-F238E27FC236}">
                  <a16:creationId xmlns:a16="http://schemas.microsoft.com/office/drawing/2014/main" id="{8ED85D4F-914D-D34E-0194-BC40A96FD0F0}"/>
                </a:ext>
              </a:extLst>
            </p:cNvPr>
            <p:cNvSpPr/>
            <p:nvPr/>
          </p:nvSpPr>
          <p:spPr>
            <a:xfrm>
              <a:off x="5967654" y="6183055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36">
              <a:extLst>
                <a:ext uri="{FF2B5EF4-FFF2-40B4-BE49-F238E27FC236}">
                  <a16:creationId xmlns:a16="http://schemas.microsoft.com/office/drawing/2014/main" id="{F24E4BFC-525D-F8F3-4A08-04BD43D49D98}"/>
                </a:ext>
              </a:extLst>
            </p:cNvPr>
            <p:cNvSpPr/>
            <p:nvPr/>
          </p:nvSpPr>
          <p:spPr>
            <a:xfrm>
              <a:off x="6395728" y="6072731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8"/>
                  </a:lnTo>
                  <a:lnTo>
                    <a:pt x="100238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2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7" y="355338"/>
                  </a:lnTo>
                  <a:lnTo>
                    <a:pt x="152722" y="354841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37">
              <a:extLst>
                <a:ext uri="{FF2B5EF4-FFF2-40B4-BE49-F238E27FC236}">
                  <a16:creationId xmlns:a16="http://schemas.microsoft.com/office/drawing/2014/main" id="{604464D2-52D0-57FC-033C-AD4F0EF3D153}"/>
                </a:ext>
              </a:extLst>
            </p:cNvPr>
            <p:cNvSpPr/>
            <p:nvPr/>
          </p:nvSpPr>
          <p:spPr>
            <a:xfrm>
              <a:off x="6486347" y="6185277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38">
              <a:extLst>
                <a:ext uri="{FF2B5EF4-FFF2-40B4-BE49-F238E27FC236}">
                  <a16:creationId xmlns:a16="http://schemas.microsoft.com/office/drawing/2014/main" id="{0360A5F5-07D0-A6BC-787E-D18905D96220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558220" y="4709844"/>
              <a:ext cx="123062" cy="137923"/>
            </a:xfrm>
            <a:prstGeom prst="rect">
              <a:avLst/>
            </a:prstGeom>
          </p:spPr>
        </p:pic>
        <p:pic>
          <p:nvPicPr>
            <p:cNvPr id="146" name="object 139">
              <a:extLst>
                <a:ext uri="{FF2B5EF4-FFF2-40B4-BE49-F238E27FC236}">
                  <a16:creationId xmlns:a16="http://schemas.microsoft.com/office/drawing/2014/main" id="{95A0078A-A39C-65F3-B4FD-0792B9787C7C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700907" y="4743370"/>
              <a:ext cx="93534" cy="104014"/>
            </a:xfrm>
            <a:prstGeom prst="rect">
              <a:avLst/>
            </a:prstGeom>
          </p:spPr>
        </p:pic>
        <p:pic>
          <p:nvPicPr>
            <p:cNvPr id="147" name="object 140">
              <a:extLst>
                <a:ext uri="{FF2B5EF4-FFF2-40B4-BE49-F238E27FC236}">
                  <a16:creationId xmlns:a16="http://schemas.microsoft.com/office/drawing/2014/main" id="{A780F407-8B1A-1EFC-EE1C-E01D236C5D4C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820347" y="4706416"/>
              <a:ext cx="110683" cy="139064"/>
            </a:xfrm>
            <a:prstGeom prst="rect">
              <a:avLst/>
            </a:prstGeom>
          </p:spPr>
        </p:pic>
        <p:pic>
          <p:nvPicPr>
            <p:cNvPr id="148" name="object 141">
              <a:extLst>
                <a:ext uri="{FF2B5EF4-FFF2-40B4-BE49-F238E27FC236}">
                  <a16:creationId xmlns:a16="http://schemas.microsoft.com/office/drawing/2014/main" id="{84EF6E6B-DF96-2C5A-316C-6B93220A1374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952558" y="4741465"/>
              <a:ext cx="206312" cy="106301"/>
            </a:xfrm>
            <a:prstGeom prst="rect">
              <a:avLst/>
            </a:prstGeom>
          </p:spPr>
        </p:pic>
        <p:sp>
          <p:nvSpPr>
            <p:cNvPr id="149" name="object 142">
              <a:extLst>
                <a:ext uri="{FF2B5EF4-FFF2-40B4-BE49-F238E27FC236}">
                  <a16:creationId xmlns:a16="http://schemas.microsoft.com/office/drawing/2014/main" id="{66701E85-1511-6F52-D9C4-5EFEEF580B6E}"/>
                </a:ext>
              </a:extLst>
            </p:cNvPr>
            <p:cNvSpPr/>
            <p:nvPr/>
          </p:nvSpPr>
          <p:spPr>
            <a:xfrm>
              <a:off x="3180194" y="470642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4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4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43">
              <a:extLst>
                <a:ext uri="{FF2B5EF4-FFF2-40B4-BE49-F238E27FC236}">
                  <a16:creationId xmlns:a16="http://schemas.microsoft.com/office/drawing/2014/main" id="{B96B4A12-5EE3-83F8-F783-E2F826F8117F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229737" y="4717274"/>
              <a:ext cx="183641" cy="159256"/>
            </a:xfrm>
            <a:prstGeom prst="rect">
              <a:avLst/>
            </a:prstGeom>
          </p:spPr>
        </p:pic>
        <p:pic>
          <p:nvPicPr>
            <p:cNvPr id="151" name="object 144">
              <a:extLst>
                <a:ext uri="{FF2B5EF4-FFF2-40B4-BE49-F238E27FC236}">
                  <a16:creationId xmlns:a16="http://schemas.microsoft.com/office/drawing/2014/main" id="{0B765ADD-9C7A-A3B5-8583-BED14C7350B1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81578" y="4742229"/>
              <a:ext cx="93916" cy="105156"/>
            </a:xfrm>
            <a:prstGeom prst="rect">
              <a:avLst/>
            </a:prstGeom>
          </p:spPr>
        </p:pic>
        <p:pic>
          <p:nvPicPr>
            <p:cNvPr id="152" name="object 145">
              <a:extLst>
                <a:ext uri="{FF2B5EF4-FFF2-40B4-BE49-F238E27FC236}">
                  <a16:creationId xmlns:a16="http://schemas.microsoft.com/office/drawing/2014/main" id="{D763E935-D0C5-E087-E84C-98AA16EF586A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600449" y="4741465"/>
              <a:ext cx="93539" cy="104015"/>
            </a:xfrm>
            <a:prstGeom prst="rect">
              <a:avLst/>
            </a:prstGeom>
          </p:spPr>
        </p:pic>
        <p:pic>
          <p:nvPicPr>
            <p:cNvPr id="153" name="object 146">
              <a:extLst>
                <a:ext uri="{FF2B5EF4-FFF2-40B4-BE49-F238E27FC236}">
                  <a16:creationId xmlns:a16="http://schemas.microsoft.com/office/drawing/2014/main" id="{8E3D17E6-4369-79B1-52D4-A057C6993EFF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714559" y="4706416"/>
              <a:ext cx="107254" cy="140968"/>
            </a:xfrm>
            <a:prstGeom prst="rect">
              <a:avLst/>
            </a:prstGeom>
          </p:spPr>
        </p:pic>
        <p:pic>
          <p:nvPicPr>
            <p:cNvPr id="154" name="object 147">
              <a:extLst>
                <a:ext uri="{FF2B5EF4-FFF2-40B4-BE49-F238E27FC236}">
                  <a16:creationId xmlns:a16="http://schemas.microsoft.com/office/drawing/2014/main" id="{9ED9489F-EC22-67DF-45DD-B25A797B209D}"/>
                </a:ext>
              </a:extLst>
            </p:cNvPr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907918" y="4711570"/>
              <a:ext cx="343094" cy="164392"/>
            </a:xfrm>
            <a:prstGeom prst="rect">
              <a:avLst/>
            </a:prstGeom>
          </p:spPr>
        </p:pic>
        <p:sp>
          <p:nvSpPr>
            <p:cNvPr id="155" name="object 148">
              <a:extLst>
                <a:ext uri="{FF2B5EF4-FFF2-40B4-BE49-F238E27FC236}">
                  <a16:creationId xmlns:a16="http://schemas.microsoft.com/office/drawing/2014/main" id="{93FF6781-0BB6-EAC4-29BB-6363FB78FC85}"/>
                </a:ext>
              </a:extLst>
            </p:cNvPr>
            <p:cNvSpPr/>
            <p:nvPr/>
          </p:nvSpPr>
          <p:spPr>
            <a:xfrm>
              <a:off x="4273682" y="4706416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4">
                  <a:moveTo>
                    <a:pt x="28954" y="0"/>
                  </a:moveTo>
                  <a:lnTo>
                    <a:pt x="0" y="0"/>
                  </a:lnTo>
                  <a:lnTo>
                    <a:pt x="0" y="139064"/>
                  </a:lnTo>
                  <a:lnTo>
                    <a:pt x="28954" y="139064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49">
              <a:extLst>
                <a:ext uri="{FF2B5EF4-FFF2-40B4-BE49-F238E27FC236}">
                  <a16:creationId xmlns:a16="http://schemas.microsoft.com/office/drawing/2014/main" id="{AC68F7BE-8528-5495-43FC-67D4CB2D382E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324927" y="4741465"/>
              <a:ext cx="110488" cy="106301"/>
            </a:xfrm>
            <a:prstGeom prst="rect">
              <a:avLst/>
            </a:prstGeom>
          </p:spPr>
        </p:pic>
        <p:pic>
          <p:nvPicPr>
            <p:cNvPr id="157" name="object 150">
              <a:extLst>
                <a:ext uri="{FF2B5EF4-FFF2-40B4-BE49-F238E27FC236}">
                  <a16:creationId xmlns:a16="http://schemas.microsoft.com/office/drawing/2014/main" id="{81C19323-2F52-47E3-0B11-C67BD8848065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456371" y="4717274"/>
              <a:ext cx="244411" cy="130110"/>
            </a:xfrm>
            <a:prstGeom prst="rect">
              <a:avLst/>
            </a:prstGeom>
          </p:spPr>
        </p:pic>
        <p:sp>
          <p:nvSpPr>
            <p:cNvPr id="158" name="object 151">
              <a:extLst>
                <a:ext uri="{FF2B5EF4-FFF2-40B4-BE49-F238E27FC236}">
                  <a16:creationId xmlns:a16="http://schemas.microsoft.com/office/drawing/2014/main" id="{FD64D25F-98AF-D00F-D8E6-A9DDD72F3F8F}"/>
                </a:ext>
              </a:extLst>
            </p:cNvPr>
            <p:cNvSpPr/>
            <p:nvPr/>
          </p:nvSpPr>
          <p:spPr>
            <a:xfrm>
              <a:off x="4722685" y="470642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4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79" h="139064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2">
              <a:extLst>
                <a:ext uri="{FF2B5EF4-FFF2-40B4-BE49-F238E27FC236}">
                  <a16:creationId xmlns:a16="http://schemas.microsoft.com/office/drawing/2014/main" id="{F959EDEE-4FC5-0BA9-469A-C901C11E5893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774702" y="4741465"/>
              <a:ext cx="110487" cy="106301"/>
            </a:xfrm>
            <a:prstGeom prst="rect">
              <a:avLst/>
            </a:prstGeom>
          </p:spPr>
        </p:pic>
        <p:pic>
          <p:nvPicPr>
            <p:cNvPr id="160" name="object 153">
              <a:extLst>
                <a:ext uri="{FF2B5EF4-FFF2-40B4-BE49-F238E27FC236}">
                  <a16:creationId xmlns:a16="http://schemas.microsoft.com/office/drawing/2014/main" id="{767A82D4-37A4-F49A-8D03-4F3D712EC152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906144" y="4741465"/>
              <a:ext cx="93539" cy="104015"/>
            </a:xfrm>
            <a:prstGeom prst="rect">
              <a:avLst/>
            </a:prstGeom>
          </p:spPr>
        </p:pic>
        <p:sp>
          <p:nvSpPr>
            <p:cNvPr id="161" name="object 154">
              <a:extLst>
                <a:ext uri="{FF2B5EF4-FFF2-40B4-BE49-F238E27FC236}">
                  <a16:creationId xmlns:a16="http://schemas.microsoft.com/office/drawing/2014/main" id="{FBC2B9A0-52E2-C3CC-256E-6B6E877CB95F}"/>
                </a:ext>
              </a:extLst>
            </p:cNvPr>
            <p:cNvSpPr/>
            <p:nvPr/>
          </p:nvSpPr>
          <p:spPr>
            <a:xfrm>
              <a:off x="656405" y="6959523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592297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592297" y="404294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ED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55">
              <a:extLst>
                <a:ext uri="{FF2B5EF4-FFF2-40B4-BE49-F238E27FC236}">
                  <a16:creationId xmlns:a16="http://schemas.microsoft.com/office/drawing/2014/main" id="{9F063DA6-A4AA-BDBB-B928-1F1812B448E7}"/>
                </a:ext>
              </a:extLst>
            </p:cNvPr>
            <p:cNvSpPr/>
            <p:nvPr/>
          </p:nvSpPr>
          <p:spPr>
            <a:xfrm>
              <a:off x="656405" y="6959523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0" y="0"/>
                  </a:moveTo>
                  <a:lnTo>
                    <a:pt x="592297" y="0"/>
                  </a:lnTo>
                  <a:lnTo>
                    <a:pt x="592297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6E62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56">
              <a:extLst>
                <a:ext uri="{FF2B5EF4-FFF2-40B4-BE49-F238E27FC236}">
                  <a16:creationId xmlns:a16="http://schemas.microsoft.com/office/drawing/2014/main" id="{C345D608-31BD-AA6B-DBF2-1E9C69666F62}"/>
                </a:ext>
              </a:extLst>
            </p:cNvPr>
            <p:cNvSpPr/>
            <p:nvPr/>
          </p:nvSpPr>
          <p:spPr>
            <a:xfrm>
              <a:off x="1248703" y="6959523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ED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57">
              <a:extLst>
                <a:ext uri="{FF2B5EF4-FFF2-40B4-BE49-F238E27FC236}">
                  <a16:creationId xmlns:a16="http://schemas.microsoft.com/office/drawing/2014/main" id="{C5874895-B0E6-B4E6-FEC8-C22078084650}"/>
                </a:ext>
              </a:extLst>
            </p:cNvPr>
            <p:cNvSpPr/>
            <p:nvPr/>
          </p:nvSpPr>
          <p:spPr>
            <a:xfrm>
              <a:off x="1248703" y="6959523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6E62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58">
              <a:extLst>
                <a:ext uri="{FF2B5EF4-FFF2-40B4-BE49-F238E27FC236}">
                  <a16:creationId xmlns:a16="http://schemas.microsoft.com/office/drawing/2014/main" id="{E8C4A427-E7B2-F669-55D3-7D1CCF307F08}"/>
                </a:ext>
              </a:extLst>
            </p:cNvPr>
            <p:cNvSpPr/>
            <p:nvPr/>
          </p:nvSpPr>
          <p:spPr>
            <a:xfrm>
              <a:off x="4565573" y="6959523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1169009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09" y="404294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DED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59">
              <a:extLst>
                <a:ext uri="{FF2B5EF4-FFF2-40B4-BE49-F238E27FC236}">
                  <a16:creationId xmlns:a16="http://schemas.microsoft.com/office/drawing/2014/main" id="{25AFD012-EA59-99F1-5B8E-D4449201F41A}"/>
                </a:ext>
              </a:extLst>
            </p:cNvPr>
            <p:cNvSpPr/>
            <p:nvPr/>
          </p:nvSpPr>
          <p:spPr>
            <a:xfrm>
              <a:off x="4565573" y="6959523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0" y="0"/>
                  </a:moveTo>
                  <a:lnTo>
                    <a:pt x="1169009" y="0"/>
                  </a:lnTo>
                  <a:lnTo>
                    <a:pt x="1169009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6E62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0">
              <a:extLst>
                <a:ext uri="{FF2B5EF4-FFF2-40B4-BE49-F238E27FC236}">
                  <a16:creationId xmlns:a16="http://schemas.microsoft.com/office/drawing/2014/main" id="{C34D67FC-5E74-A421-4A04-664032740608}"/>
                </a:ext>
              </a:extLst>
            </p:cNvPr>
            <p:cNvSpPr/>
            <p:nvPr/>
          </p:nvSpPr>
          <p:spPr>
            <a:xfrm>
              <a:off x="5734583" y="6959523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DED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1">
              <a:extLst>
                <a:ext uri="{FF2B5EF4-FFF2-40B4-BE49-F238E27FC236}">
                  <a16:creationId xmlns:a16="http://schemas.microsoft.com/office/drawing/2014/main" id="{E23493D1-806E-B555-B741-FED48E343C0D}"/>
                </a:ext>
              </a:extLst>
            </p:cNvPr>
            <p:cNvSpPr/>
            <p:nvPr/>
          </p:nvSpPr>
          <p:spPr>
            <a:xfrm>
              <a:off x="5734583" y="6959523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6E62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2">
              <a:extLst>
                <a:ext uri="{FF2B5EF4-FFF2-40B4-BE49-F238E27FC236}">
                  <a16:creationId xmlns:a16="http://schemas.microsoft.com/office/drawing/2014/main" id="{A5FC6AD0-6B8A-FC75-503E-A4ABF66C237D}"/>
                </a:ext>
              </a:extLst>
            </p:cNvPr>
            <p:cNvSpPr/>
            <p:nvPr/>
          </p:nvSpPr>
          <p:spPr>
            <a:xfrm>
              <a:off x="656405" y="7363817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63">
              <a:extLst>
                <a:ext uri="{FF2B5EF4-FFF2-40B4-BE49-F238E27FC236}">
                  <a16:creationId xmlns:a16="http://schemas.microsoft.com/office/drawing/2014/main" id="{569B6756-E83A-9FF5-03BB-8DF73705520B}"/>
                </a:ext>
              </a:extLst>
            </p:cNvPr>
            <p:cNvSpPr/>
            <p:nvPr/>
          </p:nvSpPr>
          <p:spPr>
            <a:xfrm>
              <a:off x="656405" y="7363817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586216"/>
                  </a:moveTo>
                  <a:lnTo>
                    <a:pt x="592297" y="586216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64">
              <a:extLst>
                <a:ext uri="{FF2B5EF4-FFF2-40B4-BE49-F238E27FC236}">
                  <a16:creationId xmlns:a16="http://schemas.microsoft.com/office/drawing/2014/main" id="{98536F7D-688A-E8D8-0CB9-E01A08869CA9}"/>
                </a:ext>
              </a:extLst>
            </p:cNvPr>
            <p:cNvSpPr/>
            <p:nvPr/>
          </p:nvSpPr>
          <p:spPr>
            <a:xfrm>
              <a:off x="1248703" y="7363817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65">
              <a:extLst>
                <a:ext uri="{FF2B5EF4-FFF2-40B4-BE49-F238E27FC236}">
                  <a16:creationId xmlns:a16="http://schemas.microsoft.com/office/drawing/2014/main" id="{479803FC-F1BF-C55A-677E-8097982726B0}"/>
                </a:ext>
              </a:extLst>
            </p:cNvPr>
            <p:cNvSpPr/>
            <p:nvPr/>
          </p:nvSpPr>
          <p:spPr>
            <a:xfrm>
              <a:off x="1248703" y="7363817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586216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66">
              <a:extLst>
                <a:ext uri="{FF2B5EF4-FFF2-40B4-BE49-F238E27FC236}">
                  <a16:creationId xmlns:a16="http://schemas.microsoft.com/office/drawing/2014/main" id="{739F836E-01CF-4C53-A154-7DDFDD23DB79}"/>
                </a:ext>
              </a:extLst>
            </p:cNvPr>
            <p:cNvSpPr/>
            <p:nvPr/>
          </p:nvSpPr>
          <p:spPr>
            <a:xfrm>
              <a:off x="4565573" y="7363817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67">
              <a:extLst>
                <a:ext uri="{FF2B5EF4-FFF2-40B4-BE49-F238E27FC236}">
                  <a16:creationId xmlns:a16="http://schemas.microsoft.com/office/drawing/2014/main" id="{1E3AAEDB-2678-A148-5F35-00B4B36314CD}"/>
                </a:ext>
              </a:extLst>
            </p:cNvPr>
            <p:cNvSpPr/>
            <p:nvPr/>
          </p:nvSpPr>
          <p:spPr>
            <a:xfrm>
              <a:off x="4565573" y="7363817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586216"/>
                  </a:moveTo>
                  <a:lnTo>
                    <a:pt x="1169009" y="586216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68">
              <a:extLst>
                <a:ext uri="{FF2B5EF4-FFF2-40B4-BE49-F238E27FC236}">
                  <a16:creationId xmlns:a16="http://schemas.microsoft.com/office/drawing/2014/main" id="{F2EC9522-46F2-6375-FEF4-05FAE86FFEEF}"/>
                </a:ext>
              </a:extLst>
            </p:cNvPr>
            <p:cNvSpPr/>
            <p:nvPr/>
          </p:nvSpPr>
          <p:spPr>
            <a:xfrm>
              <a:off x="5734583" y="7363817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69">
              <a:extLst>
                <a:ext uri="{FF2B5EF4-FFF2-40B4-BE49-F238E27FC236}">
                  <a16:creationId xmlns:a16="http://schemas.microsoft.com/office/drawing/2014/main" id="{9A501B4E-B59F-D2B7-4CC1-D825D139FD0A}"/>
                </a:ext>
              </a:extLst>
            </p:cNvPr>
            <p:cNvSpPr/>
            <p:nvPr/>
          </p:nvSpPr>
          <p:spPr>
            <a:xfrm>
              <a:off x="5734583" y="7363817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586216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0">
              <a:extLst>
                <a:ext uri="{FF2B5EF4-FFF2-40B4-BE49-F238E27FC236}">
                  <a16:creationId xmlns:a16="http://schemas.microsoft.com/office/drawing/2014/main" id="{5E715B1C-D28F-BBFA-1F70-BEADD5856196}"/>
                </a:ext>
              </a:extLst>
            </p:cNvPr>
            <p:cNvSpPr/>
            <p:nvPr/>
          </p:nvSpPr>
          <p:spPr>
            <a:xfrm>
              <a:off x="656405" y="7950034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1">
              <a:extLst>
                <a:ext uri="{FF2B5EF4-FFF2-40B4-BE49-F238E27FC236}">
                  <a16:creationId xmlns:a16="http://schemas.microsoft.com/office/drawing/2014/main" id="{1E953550-2B6C-EAF5-3880-25EB76D27656}"/>
                </a:ext>
              </a:extLst>
            </p:cNvPr>
            <p:cNvSpPr/>
            <p:nvPr/>
          </p:nvSpPr>
          <p:spPr>
            <a:xfrm>
              <a:off x="656405" y="7950034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0"/>
                  </a:moveTo>
                  <a:lnTo>
                    <a:pt x="592297" y="0"/>
                  </a:lnTo>
                  <a:lnTo>
                    <a:pt x="592297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2">
              <a:extLst>
                <a:ext uri="{FF2B5EF4-FFF2-40B4-BE49-F238E27FC236}">
                  <a16:creationId xmlns:a16="http://schemas.microsoft.com/office/drawing/2014/main" id="{E66B0BD0-B8C6-3F1C-D5DA-1408DE018EB5}"/>
                </a:ext>
              </a:extLst>
            </p:cNvPr>
            <p:cNvSpPr/>
            <p:nvPr/>
          </p:nvSpPr>
          <p:spPr>
            <a:xfrm>
              <a:off x="1248703" y="7950034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73">
              <a:extLst>
                <a:ext uri="{FF2B5EF4-FFF2-40B4-BE49-F238E27FC236}">
                  <a16:creationId xmlns:a16="http://schemas.microsoft.com/office/drawing/2014/main" id="{E7947036-A4E9-8971-25C8-A5A957F9DDF6}"/>
                </a:ext>
              </a:extLst>
            </p:cNvPr>
            <p:cNvSpPr/>
            <p:nvPr/>
          </p:nvSpPr>
          <p:spPr>
            <a:xfrm>
              <a:off x="1248703" y="7950034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74">
              <a:extLst>
                <a:ext uri="{FF2B5EF4-FFF2-40B4-BE49-F238E27FC236}">
                  <a16:creationId xmlns:a16="http://schemas.microsoft.com/office/drawing/2014/main" id="{EDBD05CA-CB66-8412-589A-4F6335939AE3}"/>
                </a:ext>
              </a:extLst>
            </p:cNvPr>
            <p:cNvSpPr/>
            <p:nvPr/>
          </p:nvSpPr>
          <p:spPr>
            <a:xfrm>
              <a:off x="4565573" y="795003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75">
              <a:extLst>
                <a:ext uri="{FF2B5EF4-FFF2-40B4-BE49-F238E27FC236}">
                  <a16:creationId xmlns:a16="http://schemas.microsoft.com/office/drawing/2014/main" id="{1F709416-8765-979A-513A-98AC4B1E79C3}"/>
                </a:ext>
              </a:extLst>
            </p:cNvPr>
            <p:cNvSpPr/>
            <p:nvPr/>
          </p:nvSpPr>
          <p:spPr>
            <a:xfrm>
              <a:off x="4565573" y="795003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0"/>
                  </a:moveTo>
                  <a:lnTo>
                    <a:pt x="1169009" y="0"/>
                  </a:lnTo>
                  <a:lnTo>
                    <a:pt x="1169009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76">
              <a:extLst>
                <a:ext uri="{FF2B5EF4-FFF2-40B4-BE49-F238E27FC236}">
                  <a16:creationId xmlns:a16="http://schemas.microsoft.com/office/drawing/2014/main" id="{BD2DBE29-3442-38F1-6F49-AA58B408C7AE}"/>
                </a:ext>
              </a:extLst>
            </p:cNvPr>
            <p:cNvSpPr/>
            <p:nvPr/>
          </p:nvSpPr>
          <p:spPr>
            <a:xfrm>
              <a:off x="5734583" y="795003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77">
              <a:extLst>
                <a:ext uri="{FF2B5EF4-FFF2-40B4-BE49-F238E27FC236}">
                  <a16:creationId xmlns:a16="http://schemas.microsoft.com/office/drawing/2014/main" id="{BFAE79DB-D168-2DA6-3803-922A109E8663}"/>
                </a:ext>
              </a:extLst>
            </p:cNvPr>
            <p:cNvSpPr/>
            <p:nvPr/>
          </p:nvSpPr>
          <p:spPr>
            <a:xfrm>
              <a:off x="5734583" y="795003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78">
              <a:extLst>
                <a:ext uri="{FF2B5EF4-FFF2-40B4-BE49-F238E27FC236}">
                  <a16:creationId xmlns:a16="http://schemas.microsoft.com/office/drawing/2014/main" id="{0B8B7C57-EAC5-CB9E-79B2-D54961F98BF6}"/>
                </a:ext>
              </a:extLst>
            </p:cNvPr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10190" y="7103886"/>
              <a:ext cx="91465" cy="118871"/>
            </a:xfrm>
            <a:prstGeom prst="rect">
              <a:avLst/>
            </a:prstGeom>
          </p:spPr>
        </p:pic>
        <p:sp>
          <p:nvSpPr>
            <p:cNvPr id="186" name="object 179">
              <a:extLst>
                <a:ext uri="{FF2B5EF4-FFF2-40B4-BE49-F238E27FC236}">
                  <a16:creationId xmlns:a16="http://schemas.microsoft.com/office/drawing/2014/main" id="{1A205CB1-E842-8145-4131-AD02D3785FCF}"/>
                </a:ext>
              </a:extLst>
            </p:cNvPr>
            <p:cNvSpPr/>
            <p:nvPr/>
          </p:nvSpPr>
          <p:spPr>
            <a:xfrm>
              <a:off x="821131" y="7130970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70">
                  <a:moveTo>
                    <a:pt x="53327" y="0"/>
                  </a:moveTo>
                  <a:lnTo>
                    <a:pt x="43370" y="1041"/>
                  </a:lnTo>
                  <a:lnTo>
                    <a:pt x="35560" y="4914"/>
                  </a:lnTo>
                  <a:lnTo>
                    <a:pt x="29578" y="11188"/>
                  </a:lnTo>
                  <a:lnTo>
                    <a:pt x="25095" y="19481"/>
                  </a:lnTo>
                  <a:lnTo>
                    <a:pt x="25095" y="1651"/>
                  </a:lnTo>
                  <a:lnTo>
                    <a:pt x="0" y="1651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54"/>
                  </a:lnTo>
                  <a:lnTo>
                    <a:pt x="26949" y="43662"/>
                  </a:lnTo>
                  <a:lnTo>
                    <a:pt x="32296" y="33921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70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0">
              <a:extLst>
                <a:ext uri="{FF2B5EF4-FFF2-40B4-BE49-F238E27FC236}">
                  <a16:creationId xmlns:a16="http://schemas.microsoft.com/office/drawing/2014/main" id="{C5C5F1BD-E724-0BE2-5175-CE650F571EDD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74674" y="7105536"/>
              <a:ext cx="102694" cy="115570"/>
            </a:xfrm>
            <a:prstGeom prst="rect">
              <a:avLst/>
            </a:prstGeom>
          </p:spPr>
        </p:pic>
        <p:pic>
          <p:nvPicPr>
            <p:cNvPr id="188" name="object 181">
              <a:extLst>
                <a:ext uri="{FF2B5EF4-FFF2-40B4-BE49-F238E27FC236}">
                  <a16:creationId xmlns:a16="http://schemas.microsoft.com/office/drawing/2014/main" id="{49C1E453-2165-DEC3-E3B6-2537D37B6A2A}"/>
                </a:ext>
              </a:extLst>
            </p:cNvPr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098169" y="7130963"/>
              <a:ext cx="95760" cy="92123"/>
            </a:xfrm>
            <a:prstGeom prst="rect">
              <a:avLst/>
            </a:prstGeom>
          </p:spPr>
        </p:pic>
        <p:pic>
          <p:nvPicPr>
            <p:cNvPr id="189" name="object 182">
              <a:extLst>
                <a:ext uri="{FF2B5EF4-FFF2-40B4-BE49-F238E27FC236}">
                  <a16:creationId xmlns:a16="http://schemas.microsoft.com/office/drawing/2014/main" id="{F9D6B497-1F3F-773A-963C-D4DE2BF1E108}"/>
                </a:ext>
              </a:extLst>
            </p:cNvPr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377590" y="7105536"/>
              <a:ext cx="182105" cy="117222"/>
            </a:xfrm>
            <a:prstGeom prst="rect">
              <a:avLst/>
            </a:prstGeom>
          </p:spPr>
        </p:pic>
        <p:pic>
          <p:nvPicPr>
            <p:cNvPr id="190" name="object 183">
              <a:extLst>
                <a:ext uri="{FF2B5EF4-FFF2-40B4-BE49-F238E27FC236}">
                  <a16:creationId xmlns:a16="http://schemas.microsoft.com/office/drawing/2014/main" id="{F5FD6EB7-5EFE-C7D8-94D5-D2819CCE84DC}"/>
                </a:ext>
              </a:extLst>
            </p:cNvPr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581329" y="7130963"/>
              <a:ext cx="140990" cy="91795"/>
            </a:xfrm>
            <a:prstGeom prst="rect">
              <a:avLst/>
            </a:prstGeom>
          </p:spPr>
        </p:pic>
        <p:sp>
          <p:nvSpPr>
            <p:cNvPr id="191" name="object 184">
              <a:extLst>
                <a:ext uri="{FF2B5EF4-FFF2-40B4-BE49-F238E27FC236}">
                  <a16:creationId xmlns:a16="http://schemas.microsoft.com/office/drawing/2014/main" id="{373C13F5-E418-3FE7-F89E-2A4F3DD7851B}"/>
                </a:ext>
              </a:extLst>
            </p:cNvPr>
            <p:cNvSpPr/>
            <p:nvPr/>
          </p:nvSpPr>
          <p:spPr>
            <a:xfrm>
              <a:off x="1743951" y="7110003"/>
              <a:ext cx="559435" cy="113664"/>
            </a:xfrm>
            <a:custGeom>
              <a:avLst/>
              <a:gdLst/>
              <a:ahLst/>
              <a:cxnLst/>
              <a:rect l="l" t="t" r="r" b="b"/>
              <a:pathLst>
                <a:path w="559435" h="113665">
                  <a:moveTo>
                    <a:pt x="135039" y="53492"/>
                  </a:moveTo>
                  <a:lnTo>
                    <a:pt x="132994" y="39420"/>
                  </a:lnTo>
                  <a:lnTo>
                    <a:pt x="127101" y="29235"/>
                  </a:lnTo>
                  <a:lnTo>
                    <a:pt x="117703" y="23050"/>
                  </a:lnTo>
                  <a:lnTo>
                    <a:pt x="105156" y="20967"/>
                  </a:lnTo>
                  <a:lnTo>
                    <a:pt x="96621" y="21882"/>
                  </a:lnTo>
                  <a:lnTo>
                    <a:pt x="89027" y="24574"/>
                  </a:lnTo>
                  <a:lnTo>
                    <a:pt x="82219" y="28981"/>
                  </a:lnTo>
                  <a:lnTo>
                    <a:pt x="76098" y="35001"/>
                  </a:lnTo>
                  <a:lnTo>
                    <a:pt x="71882" y="29044"/>
                  </a:lnTo>
                  <a:lnTo>
                    <a:pt x="66243" y="24638"/>
                  </a:lnTo>
                  <a:lnTo>
                    <a:pt x="59296" y="21907"/>
                  </a:lnTo>
                  <a:lnTo>
                    <a:pt x="51168" y="20967"/>
                  </a:lnTo>
                  <a:lnTo>
                    <a:pt x="42545" y="22136"/>
                  </a:lnTo>
                  <a:lnTo>
                    <a:pt x="35534" y="25273"/>
                  </a:lnTo>
                  <a:lnTo>
                    <a:pt x="29819" y="29806"/>
                  </a:lnTo>
                  <a:lnTo>
                    <a:pt x="25082" y="35166"/>
                  </a:lnTo>
                  <a:lnTo>
                    <a:pt x="25082" y="22618"/>
                  </a:lnTo>
                  <a:lnTo>
                    <a:pt x="0" y="22618"/>
                  </a:lnTo>
                  <a:lnTo>
                    <a:pt x="0" y="111112"/>
                  </a:lnTo>
                  <a:lnTo>
                    <a:pt x="25082" y="111112"/>
                  </a:lnTo>
                  <a:lnTo>
                    <a:pt x="25082" y="49860"/>
                  </a:lnTo>
                  <a:lnTo>
                    <a:pt x="30873" y="43751"/>
                  </a:lnTo>
                  <a:lnTo>
                    <a:pt x="49695" y="43751"/>
                  </a:lnTo>
                  <a:lnTo>
                    <a:pt x="54965" y="49860"/>
                  </a:lnTo>
                  <a:lnTo>
                    <a:pt x="54965" y="111112"/>
                  </a:lnTo>
                  <a:lnTo>
                    <a:pt x="80060" y="111112"/>
                  </a:lnTo>
                  <a:lnTo>
                    <a:pt x="80060" y="49860"/>
                  </a:lnTo>
                  <a:lnTo>
                    <a:pt x="85839" y="43751"/>
                  </a:lnTo>
                  <a:lnTo>
                    <a:pt x="104660" y="43751"/>
                  </a:lnTo>
                  <a:lnTo>
                    <a:pt x="109943" y="49860"/>
                  </a:lnTo>
                  <a:lnTo>
                    <a:pt x="109943" y="111112"/>
                  </a:lnTo>
                  <a:lnTo>
                    <a:pt x="135039" y="111112"/>
                  </a:lnTo>
                  <a:lnTo>
                    <a:pt x="135039" y="53492"/>
                  </a:lnTo>
                  <a:close/>
                </a:path>
                <a:path w="559435" h="113665">
                  <a:moveTo>
                    <a:pt x="239382" y="69011"/>
                  </a:moveTo>
                  <a:lnTo>
                    <a:pt x="238099" y="59931"/>
                  </a:lnTo>
                  <a:lnTo>
                    <a:pt x="236804" y="50914"/>
                  </a:lnTo>
                  <a:lnTo>
                    <a:pt x="231762" y="41109"/>
                  </a:lnTo>
                  <a:lnTo>
                    <a:pt x="228917" y="35572"/>
                  </a:lnTo>
                  <a:lnTo>
                    <a:pt x="215493" y="24942"/>
                  </a:lnTo>
                  <a:lnTo>
                    <a:pt x="214960" y="24841"/>
                  </a:lnTo>
                  <a:lnTo>
                    <a:pt x="214960" y="59931"/>
                  </a:lnTo>
                  <a:lnTo>
                    <a:pt x="177139" y="59931"/>
                  </a:lnTo>
                  <a:lnTo>
                    <a:pt x="196291" y="41109"/>
                  </a:lnTo>
                  <a:lnTo>
                    <a:pt x="203454" y="42468"/>
                  </a:lnTo>
                  <a:lnTo>
                    <a:pt x="209029" y="46304"/>
                  </a:lnTo>
                  <a:lnTo>
                    <a:pt x="212902" y="52247"/>
                  </a:lnTo>
                  <a:lnTo>
                    <a:pt x="214960" y="59931"/>
                  </a:lnTo>
                  <a:lnTo>
                    <a:pt x="214960" y="24841"/>
                  </a:lnTo>
                  <a:lnTo>
                    <a:pt x="196291" y="20967"/>
                  </a:lnTo>
                  <a:lnTo>
                    <a:pt x="178587" y="24612"/>
                  </a:lnTo>
                  <a:lnTo>
                    <a:pt x="164757" y="34518"/>
                  </a:lnTo>
                  <a:lnTo>
                    <a:pt x="155752" y="49174"/>
                  </a:lnTo>
                  <a:lnTo>
                    <a:pt x="152539" y="67030"/>
                  </a:lnTo>
                  <a:lnTo>
                    <a:pt x="152539" y="67360"/>
                  </a:lnTo>
                  <a:lnTo>
                    <a:pt x="156032" y="85928"/>
                  </a:lnTo>
                  <a:lnTo>
                    <a:pt x="165696" y="100380"/>
                  </a:lnTo>
                  <a:lnTo>
                    <a:pt x="180340" y="109753"/>
                  </a:lnTo>
                  <a:lnTo>
                    <a:pt x="198767" y="113093"/>
                  </a:lnTo>
                  <a:lnTo>
                    <a:pt x="210019" y="111950"/>
                  </a:lnTo>
                  <a:lnTo>
                    <a:pt x="219760" y="108673"/>
                  </a:lnTo>
                  <a:lnTo>
                    <a:pt x="228053" y="103479"/>
                  </a:lnTo>
                  <a:lnTo>
                    <a:pt x="234924" y="96583"/>
                  </a:lnTo>
                  <a:lnTo>
                    <a:pt x="230822" y="92951"/>
                  </a:lnTo>
                  <a:lnTo>
                    <a:pt x="220560" y="83870"/>
                  </a:lnTo>
                  <a:lnTo>
                    <a:pt x="213626" y="90309"/>
                  </a:lnTo>
                  <a:lnTo>
                    <a:pt x="207518" y="92951"/>
                  </a:lnTo>
                  <a:lnTo>
                    <a:pt x="199097" y="92951"/>
                  </a:lnTo>
                  <a:lnTo>
                    <a:pt x="191338" y="91846"/>
                  </a:lnTo>
                  <a:lnTo>
                    <a:pt x="185000" y="88557"/>
                  </a:lnTo>
                  <a:lnTo>
                    <a:pt x="180314" y="83121"/>
                  </a:lnTo>
                  <a:lnTo>
                    <a:pt x="177469" y="75615"/>
                  </a:lnTo>
                  <a:lnTo>
                    <a:pt x="239052" y="75615"/>
                  </a:lnTo>
                  <a:lnTo>
                    <a:pt x="239382" y="70993"/>
                  </a:lnTo>
                  <a:lnTo>
                    <a:pt x="239382" y="69011"/>
                  </a:lnTo>
                  <a:close/>
                </a:path>
                <a:path w="559435" h="113665">
                  <a:moveTo>
                    <a:pt x="308063" y="22618"/>
                  </a:moveTo>
                  <a:lnTo>
                    <a:pt x="287261" y="22618"/>
                  </a:lnTo>
                  <a:lnTo>
                    <a:pt x="287261" y="0"/>
                  </a:lnTo>
                  <a:lnTo>
                    <a:pt x="262166" y="0"/>
                  </a:lnTo>
                  <a:lnTo>
                    <a:pt x="262166" y="22618"/>
                  </a:lnTo>
                  <a:lnTo>
                    <a:pt x="251599" y="22618"/>
                  </a:lnTo>
                  <a:lnTo>
                    <a:pt x="251599" y="44081"/>
                  </a:lnTo>
                  <a:lnTo>
                    <a:pt x="262166" y="44081"/>
                  </a:lnTo>
                  <a:lnTo>
                    <a:pt x="262166" y="86017"/>
                  </a:lnTo>
                  <a:lnTo>
                    <a:pt x="264033" y="98806"/>
                  </a:lnTo>
                  <a:lnTo>
                    <a:pt x="269290" y="106984"/>
                  </a:lnTo>
                  <a:lnTo>
                    <a:pt x="277418" y="111328"/>
                  </a:lnTo>
                  <a:lnTo>
                    <a:pt x="287921" y="112598"/>
                  </a:lnTo>
                  <a:lnTo>
                    <a:pt x="296341" y="112598"/>
                  </a:lnTo>
                  <a:lnTo>
                    <a:pt x="302450" y="110617"/>
                  </a:lnTo>
                  <a:lnTo>
                    <a:pt x="307746" y="107480"/>
                  </a:lnTo>
                  <a:lnTo>
                    <a:pt x="307746" y="87337"/>
                  </a:lnTo>
                  <a:lnTo>
                    <a:pt x="304114" y="89319"/>
                  </a:lnTo>
                  <a:lnTo>
                    <a:pt x="299974" y="90474"/>
                  </a:lnTo>
                  <a:lnTo>
                    <a:pt x="289750" y="90474"/>
                  </a:lnTo>
                  <a:lnTo>
                    <a:pt x="287261" y="87668"/>
                  </a:lnTo>
                  <a:lnTo>
                    <a:pt x="287261" y="44081"/>
                  </a:lnTo>
                  <a:lnTo>
                    <a:pt x="308063" y="44081"/>
                  </a:lnTo>
                  <a:lnTo>
                    <a:pt x="308063" y="22618"/>
                  </a:lnTo>
                  <a:close/>
                </a:path>
                <a:path w="559435" h="113665">
                  <a:moveTo>
                    <a:pt x="406628" y="69011"/>
                  </a:moveTo>
                  <a:lnTo>
                    <a:pt x="405333" y="59931"/>
                  </a:lnTo>
                  <a:lnTo>
                    <a:pt x="404050" y="50914"/>
                  </a:lnTo>
                  <a:lnTo>
                    <a:pt x="399008" y="41109"/>
                  </a:lnTo>
                  <a:lnTo>
                    <a:pt x="396163" y="35572"/>
                  </a:lnTo>
                  <a:lnTo>
                    <a:pt x="382739" y="24942"/>
                  </a:lnTo>
                  <a:lnTo>
                    <a:pt x="382193" y="24841"/>
                  </a:lnTo>
                  <a:lnTo>
                    <a:pt x="382193" y="59931"/>
                  </a:lnTo>
                  <a:lnTo>
                    <a:pt x="344385" y="59931"/>
                  </a:lnTo>
                  <a:lnTo>
                    <a:pt x="363537" y="41109"/>
                  </a:lnTo>
                  <a:lnTo>
                    <a:pt x="370700" y="42468"/>
                  </a:lnTo>
                  <a:lnTo>
                    <a:pt x="376275" y="46304"/>
                  </a:lnTo>
                  <a:lnTo>
                    <a:pt x="380136" y="52247"/>
                  </a:lnTo>
                  <a:lnTo>
                    <a:pt x="382193" y="59931"/>
                  </a:lnTo>
                  <a:lnTo>
                    <a:pt x="382193" y="24841"/>
                  </a:lnTo>
                  <a:lnTo>
                    <a:pt x="363537" y="20967"/>
                  </a:lnTo>
                  <a:lnTo>
                    <a:pt x="345833" y="24612"/>
                  </a:lnTo>
                  <a:lnTo>
                    <a:pt x="332003" y="34518"/>
                  </a:lnTo>
                  <a:lnTo>
                    <a:pt x="322999" y="49174"/>
                  </a:lnTo>
                  <a:lnTo>
                    <a:pt x="319786" y="67030"/>
                  </a:lnTo>
                  <a:lnTo>
                    <a:pt x="319786" y="67360"/>
                  </a:lnTo>
                  <a:lnTo>
                    <a:pt x="323278" y="85928"/>
                  </a:lnTo>
                  <a:lnTo>
                    <a:pt x="332930" y="100380"/>
                  </a:lnTo>
                  <a:lnTo>
                    <a:pt x="347586" y="109753"/>
                  </a:lnTo>
                  <a:lnTo>
                    <a:pt x="366014" y="113093"/>
                  </a:lnTo>
                  <a:lnTo>
                    <a:pt x="377266" y="111950"/>
                  </a:lnTo>
                  <a:lnTo>
                    <a:pt x="387007" y="108673"/>
                  </a:lnTo>
                  <a:lnTo>
                    <a:pt x="395300" y="103479"/>
                  </a:lnTo>
                  <a:lnTo>
                    <a:pt x="402170" y="96583"/>
                  </a:lnTo>
                  <a:lnTo>
                    <a:pt x="398068" y="92951"/>
                  </a:lnTo>
                  <a:lnTo>
                    <a:pt x="387807" y="83870"/>
                  </a:lnTo>
                  <a:lnTo>
                    <a:pt x="380873" y="90309"/>
                  </a:lnTo>
                  <a:lnTo>
                    <a:pt x="374764" y="92951"/>
                  </a:lnTo>
                  <a:lnTo>
                    <a:pt x="366344" y="92951"/>
                  </a:lnTo>
                  <a:lnTo>
                    <a:pt x="358584" y="91846"/>
                  </a:lnTo>
                  <a:lnTo>
                    <a:pt x="352247" y="88557"/>
                  </a:lnTo>
                  <a:lnTo>
                    <a:pt x="347560" y="83121"/>
                  </a:lnTo>
                  <a:lnTo>
                    <a:pt x="344716" y="75615"/>
                  </a:lnTo>
                  <a:lnTo>
                    <a:pt x="406298" y="75615"/>
                  </a:lnTo>
                  <a:lnTo>
                    <a:pt x="406628" y="70993"/>
                  </a:lnTo>
                  <a:lnTo>
                    <a:pt x="406628" y="69011"/>
                  </a:lnTo>
                  <a:close/>
                </a:path>
                <a:path w="559435" h="113665">
                  <a:moveTo>
                    <a:pt x="478612" y="20967"/>
                  </a:moveTo>
                  <a:lnTo>
                    <a:pt x="468655" y="22009"/>
                  </a:lnTo>
                  <a:lnTo>
                    <a:pt x="460844" y="25882"/>
                  </a:lnTo>
                  <a:lnTo>
                    <a:pt x="454863" y="32156"/>
                  </a:lnTo>
                  <a:lnTo>
                    <a:pt x="450380" y="40449"/>
                  </a:lnTo>
                  <a:lnTo>
                    <a:pt x="450380" y="22618"/>
                  </a:lnTo>
                  <a:lnTo>
                    <a:pt x="425297" y="22618"/>
                  </a:lnTo>
                  <a:lnTo>
                    <a:pt x="425297" y="111112"/>
                  </a:lnTo>
                  <a:lnTo>
                    <a:pt x="450380" y="111112"/>
                  </a:lnTo>
                  <a:lnTo>
                    <a:pt x="450380" y="78422"/>
                  </a:lnTo>
                  <a:lnTo>
                    <a:pt x="452247" y="64630"/>
                  </a:lnTo>
                  <a:lnTo>
                    <a:pt x="457581" y="54889"/>
                  </a:lnTo>
                  <a:lnTo>
                    <a:pt x="466051" y="49123"/>
                  </a:lnTo>
                  <a:lnTo>
                    <a:pt x="477291" y="47218"/>
                  </a:lnTo>
                  <a:lnTo>
                    <a:pt x="478612" y="47218"/>
                  </a:lnTo>
                  <a:lnTo>
                    <a:pt x="478612" y="20967"/>
                  </a:lnTo>
                  <a:close/>
                </a:path>
                <a:path w="559435" h="113665">
                  <a:moveTo>
                    <a:pt x="559181" y="83870"/>
                  </a:moveTo>
                  <a:lnTo>
                    <a:pt x="522871" y="54317"/>
                  </a:lnTo>
                  <a:lnTo>
                    <a:pt x="514451" y="52006"/>
                  </a:lnTo>
                  <a:lnTo>
                    <a:pt x="514451" y="43256"/>
                  </a:lnTo>
                  <a:lnTo>
                    <a:pt x="517575" y="40614"/>
                  </a:lnTo>
                  <a:lnTo>
                    <a:pt x="530123" y="40614"/>
                  </a:lnTo>
                  <a:lnTo>
                    <a:pt x="538873" y="43751"/>
                  </a:lnTo>
                  <a:lnTo>
                    <a:pt x="547624" y="48869"/>
                  </a:lnTo>
                  <a:lnTo>
                    <a:pt x="557212" y="31534"/>
                  </a:lnTo>
                  <a:lnTo>
                    <a:pt x="549579" y="27216"/>
                  </a:lnTo>
                  <a:lnTo>
                    <a:pt x="541312" y="24003"/>
                  </a:lnTo>
                  <a:lnTo>
                    <a:pt x="532726" y="21996"/>
                  </a:lnTo>
                  <a:lnTo>
                    <a:pt x="524179" y="21297"/>
                  </a:lnTo>
                  <a:lnTo>
                    <a:pt x="511606" y="23152"/>
                  </a:lnTo>
                  <a:lnTo>
                    <a:pt x="501319" y="28575"/>
                  </a:lnTo>
                  <a:lnTo>
                    <a:pt x="494372" y="37388"/>
                  </a:lnTo>
                  <a:lnTo>
                    <a:pt x="491832" y="49695"/>
                  </a:lnTo>
                  <a:lnTo>
                    <a:pt x="494207" y="60579"/>
                  </a:lnTo>
                  <a:lnTo>
                    <a:pt x="527977" y="79248"/>
                  </a:lnTo>
                  <a:lnTo>
                    <a:pt x="536562" y="81064"/>
                  </a:lnTo>
                  <a:lnTo>
                    <a:pt x="536562" y="90805"/>
                  </a:lnTo>
                  <a:lnTo>
                    <a:pt x="533260" y="93446"/>
                  </a:lnTo>
                  <a:lnTo>
                    <a:pt x="525995" y="93446"/>
                  </a:lnTo>
                  <a:lnTo>
                    <a:pt x="519506" y="92773"/>
                  </a:lnTo>
                  <a:lnTo>
                    <a:pt x="512546" y="90766"/>
                  </a:lnTo>
                  <a:lnTo>
                    <a:pt x="505333" y="87452"/>
                  </a:lnTo>
                  <a:lnTo>
                    <a:pt x="498094" y="82880"/>
                  </a:lnTo>
                  <a:lnTo>
                    <a:pt x="487362" y="99390"/>
                  </a:lnTo>
                  <a:lnTo>
                    <a:pt x="496506" y="105384"/>
                  </a:lnTo>
                  <a:lnTo>
                    <a:pt x="506107" y="109537"/>
                  </a:lnTo>
                  <a:lnTo>
                    <a:pt x="515835" y="111975"/>
                  </a:lnTo>
                  <a:lnTo>
                    <a:pt x="525335" y="112763"/>
                  </a:lnTo>
                  <a:lnTo>
                    <a:pt x="538708" y="111061"/>
                  </a:lnTo>
                  <a:lnTo>
                    <a:pt x="549440" y="105841"/>
                  </a:lnTo>
                  <a:lnTo>
                    <a:pt x="556590" y="96951"/>
                  </a:lnTo>
                  <a:lnTo>
                    <a:pt x="559181" y="8387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85">
              <a:extLst>
                <a:ext uri="{FF2B5EF4-FFF2-40B4-BE49-F238E27FC236}">
                  <a16:creationId xmlns:a16="http://schemas.microsoft.com/office/drawing/2014/main" id="{425E9EB7-914E-A327-BB32-116AF877255C}"/>
                </a:ext>
              </a:extLst>
            </p:cNvPr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887731" y="7105520"/>
              <a:ext cx="400536" cy="117566"/>
            </a:xfrm>
            <a:prstGeom prst="rect">
              <a:avLst/>
            </a:prstGeom>
          </p:spPr>
        </p:pic>
        <p:sp>
          <p:nvSpPr>
            <p:cNvPr id="193" name="object 186">
              <a:extLst>
                <a:ext uri="{FF2B5EF4-FFF2-40B4-BE49-F238E27FC236}">
                  <a16:creationId xmlns:a16="http://schemas.microsoft.com/office/drawing/2014/main" id="{B9862827-9D44-0737-A549-A6208BAD052A}"/>
                </a:ext>
              </a:extLst>
            </p:cNvPr>
            <p:cNvSpPr/>
            <p:nvPr/>
          </p:nvSpPr>
          <p:spPr>
            <a:xfrm>
              <a:off x="5352324" y="7104711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40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8"/>
                  </a:lnTo>
                  <a:lnTo>
                    <a:pt x="25424" y="25755"/>
                  </a:lnTo>
                  <a:lnTo>
                    <a:pt x="25424" y="116395"/>
                  </a:lnTo>
                  <a:lnTo>
                    <a:pt x="50519" y="116395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4" name="object 187">
              <a:extLst>
                <a:ext uri="{FF2B5EF4-FFF2-40B4-BE49-F238E27FC236}">
                  <a16:creationId xmlns:a16="http://schemas.microsoft.com/office/drawing/2014/main" id="{E2439975-1D17-3D5A-62ED-6429518BF38A}"/>
                </a:ext>
              </a:extLst>
            </p:cNvPr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040147" y="7105520"/>
              <a:ext cx="400536" cy="117566"/>
            </a:xfrm>
            <a:prstGeom prst="rect">
              <a:avLst/>
            </a:prstGeom>
          </p:spPr>
        </p:pic>
        <p:pic>
          <p:nvPicPr>
            <p:cNvPr id="195" name="object 188">
              <a:extLst>
                <a:ext uri="{FF2B5EF4-FFF2-40B4-BE49-F238E27FC236}">
                  <a16:creationId xmlns:a16="http://schemas.microsoft.com/office/drawing/2014/main" id="{63709267-934D-10FF-4395-469A048AEB3C}"/>
                </a:ext>
              </a:extLst>
            </p:cNvPr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508868" y="7103886"/>
              <a:ext cx="85521" cy="117219"/>
            </a:xfrm>
            <a:prstGeom prst="rect">
              <a:avLst/>
            </a:prstGeom>
          </p:spPr>
        </p:pic>
        <p:sp>
          <p:nvSpPr>
            <p:cNvPr id="196" name="object 189">
              <a:extLst>
                <a:ext uri="{FF2B5EF4-FFF2-40B4-BE49-F238E27FC236}">
                  <a16:creationId xmlns:a16="http://schemas.microsoft.com/office/drawing/2014/main" id="{750CBB52-944F-CBA6-CC5D-9F33B938C6C2}"/>
                </a:ext>
              </a:extLst>
            </p:cNvPr>
            <p:cNvSpPr/>
            <p:nvPr/>
          </p:nvSpPr>
          <p:spPr>
            <a:xfrm>
              <a:off x="926338" y="7557258"/>
              <a:ext cx="589915" cy="156845"/>
            </a:xfrm>
            <a:custGeom>
              <a:avLst/>
              <a:gdLst/>
              <a:ahLst/>
              <a:cxnLst/>
              <a:rect l="l" t="t" r="r" b="b"/>
              <a:pathLst>
                <a:path w="589915" h="156845">
                  <a:moveTo>
                    <a:pt x="41757" y="49377"/>
                  </a:moveTo>
                  <a:lnTo>
                    <a:pt x="28651" y="49377"/>
                  </a:lnTo>
                  <a:lnTo>
                    <a:pt x="0" y="58521"/>
                  </a:lnTo>
                  <a:lnTo>
                    <a:pt x="3962" y="73761"/>
                  </a:lnTo>
                  <a:lnTo>
                    <a:pt x="23164" y="68427"/>
                  </a:lnTo>
                  <a:lnTo>
                    <a:pt x="23164" y="156819"/>
                  </a:lnTo>
                  <a:lnTo>
                    <a:pt x="41757" y="156819"/>
                  </a:lnTo>
                  <a:lnTo>
                    <a:pt x="41757" y="49377"/>
                  </a:lnTo>
                  <a:close/>
                </a:path>
                <a:path w="589915" h="156845">
                  <a:moveTo>
                    <a:pt x="453923" y="4572"/>
                  </a:moveTo>
                  <a:lnTo>
                    <a:pt x="435178" y="4572"/>
                  </a:lnTo>
                  <a:lnTo>
                    <a:pt x="435178" y="111252"/>
                  </a:lnTo>
                  <a:lnTo>
                    <a:pt x="453923" y="111252"/>
                  </a:lnTo>
                  <a:lnTo>
                    <a:pt x="453923" y="4572"/>
                  </a:lnTo>
                  <a:close/>
                </a:path>
                <a:path w="589915" h="156845">
                  <a:moveTo>
                    <a:pt x="545515" y="0"/>
                  </a:moveTo>
                  <a:lnTo>
                    <a:pt x="527075" y="0"/>
                  </a:lnTo>
                  <a:lnTo>
                    <a:pt x="527075" y="111252"/>
                  </a:lnTo>
                  <a:lnTo>
                    <a:pt x="545515" y="111252"/>
                  </a:lnTo>
                  <a:lnTo>
                    <a:pt x="545515" y="0"/>
                  </a:lnTo>
                  <a:close/>
                </a:path>
                <a:path w="589915" h="156845">
                  <a:moveTo>
                    <a:pt x="589102" y="30784"/>
                  </a:moveTo>
                  <a:lnTo>
                    <a:pt x="570661" y="30784"/>
                  </a:lnTo>
                  <a:lnTo>
                    <a:pt x="570661" y="111252"/>
                  </a:lnTo>
                  <a:lnTo>
                    <a:pt x="589102" y="111252"/>
                  </a:lnTo>
                  <a:lnTo>
                    <a:pt x="589102" y="30784"/>
                  </a:lnTo>
                  <a:close/>
                </a:path>
                <a:path w="589915" h="156845">
                  <a:moveTo>
                    <a:pt x="589711" y="914"/>
                  </a:moveTo>
                  <a:lnTo>
                    <a:pt x="569899" y="914"/>
                  </a:lnTo>
                  <a:lnTo>
                    <a:pt x="569899" y="18440"/>
                  </a:lnTo>
                  <a:lnTo>
                    <a:pt x="589711" y="18440"/>
                  </a:lnTo>
                  <a:lnTo>
                    <a:pt x="589711" y="91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0">
              <a:extLst>
                <a:ext uri="{FF2B5EF4-FFF2-40B4-BE49-F238E27FC236}">
                  <a16:creationId xmlns:a16="http://schemas.microsoft.com/office/drawing/2014/main" id="{E79D48C4-3660-74B9-DF39-ADAA8381FF4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518" y="7557256"/>
              <a:ext cx="158346" cy="113079"/>
            </a:xfrm>
            <a:prstGeom prst="rect">
              <a:avLst/>
            </a:prstGeom>
          </p:spPr>
        </p:pic>
        <p:pic>
          <p:nvPicPr>
            <p:cNvPr id="198" name="object 191">
              <a:extLst>
                <a:ext uri="{FF2B5EF4-FFF2-40B4-BE49-F238E27FC236}">
                  <a16:creationId xmlns:a16="http://schemas.microsoft.com/office/drawing/2014/main" id="{D6FA8FDF-1500-8BA9-8034-AEC07A6D5107}"/>
                </a:ext>
              </a:extLst>
            </p:cNvPr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762174" y="7586366"/>
              <a:ext cx="212291" cy="83818"/>
            </a:xfrm>
            <a:prstGeom prst="rect">
              <a:avLst/>
            </a:prstGeom>
          </p:spPr>
        </p:pic>
        <p:pic>
          <p:nvPicPr>
            <p:cNvPr id="199" name="object 192">
              <a:extLst>
                <a:ext uri="{FF2B5EF4-FFF2-40B4-BE49-F238E27FC236}">
                  <a16:creationId xmlns:a16="http://schemas.microsoft.com/office/drawing/2014/main" id="{7C422E9C-09B9-9D9D-8C15-FE59FB041983}"/>
                </a:ext>
              </a:extLst>
            </p:cNvPr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996408" y="7557256"/>
              <a:ext cx="108813" cy="111250"/>
            </a:xfrm>
            <a:prstGeom prst="rect">
              <a:avLst/>
            </a:prstGeom>
          </p:spPr>
        </p:pic>
        <p:pic>
          <p:nvPicPr>
            <p:cNvPr id="200" name="object 193">
              <a:extLst>
                <a:ext uri="{FF2B5EF4-FFF2-40B4-BE49-F238E27FC236}">
                  <a16:creationId xmlns:a16="http://schemas.microsoft.com/office/drawing/2014/main" id="{D8FD7E3B-A188-1298-03A9-A0255C6CF03E}"/>
                </a:ext>
              </a:extLst>
            </p:cNvPr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128690" y="7586366"/>
              <a:ext cx="173582" cy="106829"/>
            </a:xfrm>
            <a:prstGeom prst="rect">
              <a:avLst/>
            </a:prstGeom>
          </p:spPr>
        </p:pic>
        <p:pic>
          <p:nvPicPr>
            <p:cNvPr id="201" name="object 194">
              <a:extLst>
                <a:ext uri="{FF2B5EF4-FFF2-40B4-BE49-F238E27FC236}">
                  <a16:creationId xmlns:a16="http://schemas.microsoft.com/office/drawing/2014/main" id="{80726E46-AE26-115B-C446-5D0622103E20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371003" y="7586366"/>
              <a:ext cx="297482" cy="83969"/>
            </a:xfrm>
            <a:prstGeom prst="rect">
              <a:avLst/>
            </a:prstGeom>
          </p:spPr>
        </p:pic>
        <p:pic>
          <p:nvPicPr>
            <p:cNvPr id="202" name="object 195">
              <a:extLst>
                <a:ext uri="{FF2B5EF4-FFF2-40B4-BE49-F238E27FC236}">
                  <a16:creationId xmlns:a16="http://schemas.microsoft.com/office/drawing/2014/main" id="{1B401157-C894-7790-D5FA-128F0CA3EF89}"/>
                </a:ext>
              </a:extLst>
            </p:cNvPr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724570" y="7556341"/>
              <a:ext cx="146455" cy="112165"/>
            </a:xfrm>
            <a:prstGeom prst="rect">
              <a:avLst/>
            </a:prstGeom>
          </p:spPr>
        </p:pic>
        <p:pic>
          <p:nvPicPr>
            <p:cNvPr id="203" name="object 196">
              <a:extLst>
                <a:ext uri="{FF2B5EF4-FFF2-40B4-BE49-F238E27FC236}">
                  <a16:creationId xmlns:a16="http://schemas.microsoft.com/office/drawing/2014/main" id="{751A7240-D385-D8F7-DCB8-1B6E30822835}"/>
                </a:ext>
              </a:extLst>
            </p:cNvPr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890076" y="7557256"/>
              <a:ext cx="350513" cy="113079"/>
            </a:xfrm>
            <a:prstGeom prst="rect">
              <a:avLst/>
            </a:prstGeom>
          </p:spPr>
        </p:pic>
        <p:pic>
          <p:nvPicPr>
            <p:cNvPr id="204" name="object 197">
              <a:extLst>
                <a:ext uri="{FF2B5EF4-FFF2-40B4-BE49-F238E27FC236}">
                  <a16:creationId xmlns:a16="http://schemas.microsoft.com/office/drawing/2014/main" id="{E32370B7-72A8-A021-F6FD-67F60227FCA8}"/>
                </a:ext>
              </a:extLst>
            </p:cNvPr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913312" y="8192091"/>
              <a:ext cx="77115" cy="108201"/>
            </a:xfrm>
            <a:prstGeom prst="rect">
              <a:avLst/>
            </a:prstGeom>
          </p:spPr>
        </p:pic>
        <p:sp>
          <p:nvSpPr>
            <p:cNvPr id="205" name="object 198">
              <a:extLst>
                <a:ext uri="{FF2B5EF4-FFF2-40B4-BE49-F238E27FC236}">
                  <a16:creationId xmlns:a16="http://schemas.microsoft.com/office/drawing/2014/main" id="{5A8EED79-A319-B2EE-C16A-B3EB8255538A}"/>
                </a:ext>
              </a:extLst>
            </p:cNvPr>
            <p:cNvSpPr/>
            <p:nvPr/>
          </p:nvSpPr>
          <p:spPr>
            <a:xfrm>
              <a:off x="1361516" y="8146469"/>
              <a:ext cx="19050" cy="106680"/>
            </a:xfrm>
            <a:custGeom>
              <a:avLst/>
              <a:gdLst/>
              <a:ahLst/>
              <a:cxnLst/>
              <a:rect l="l" t="t" r="r" b="b"/>
              <a:pathLst>
                <a:path w="19050" h="106679">
                  <a:moveTo>
                    <a:pt x="18745" y="0"/>
                  </a:moveTo>
                  <a:lnTo>
                    <a:pt x="0" y="0"/>
                  </a:lnTo>
                  <a:lnTo>
                    <a:pt x="0" y="106678"/>
                  </a:lnTo>
                  <a:lnTo>
                    <a:pt x="18745" y="106678"/>
                  </a:lnTo>
                  <a:lnTo>
                    <a:pt x="1874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6" name="object 199">
              <a:extLst>
                <a:ext uri="{FF2B5EF4-FFF2-40B4-BE49-F238E27FC236}">
                  <a16:creationId xmlns:a16="http://schemas.microsoft.com/office/drawing/2014/main" id="{A90305EB-A4E8-C179-88D8-99C1C910E548}"/>
                </a:ext>
              </a:extLst>
            </p:cNvPr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447930" y="8140982"/>
              <a:ext cx="1962881" cy="137005"/>
            </a:xfrm>
            <a:prstGeom prst="rect">
              <a:avLst/>
            </a:prstGeom>
          </p:spPr>
        </p:pic>
        <p:sp>
          <p:nvSpPr>
            <p:cNvPr id="207" name="object 200">
              <a:extLst>
                <a:ext uri="{FF2B5EF4-FFF2-40B4-BE49-F238E27FC236}">
                  <a16:creationId xmlns:a16="http://schemas.microsoft.com/office/drawing/2014/main" id="{1DFFC946-252D-5DF0-56C0-A6CE38489194}"/>
                </a:ext>
              </a:extLst>
            </p:cNvPr>
            <p:cNvSpPr/>
            <p:nvPr/>
          </p:nvSpPr>
          <p:spPr>
            <a:xfrm>
              <a:off x="4716813" y="747875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1">
              <a:extLst>
                <a:ext uri="{FF2B5EF4-FFF2-40B4-BE49-F238E27FC236}">
                  <a16:creationId xmlns:a16="http://schemas.microsoft.com/office/drawing/2014/main" id="{53C21BA2-761A-35D8-A4D5-2CBE2A1C2F9D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7700821"/>
              <a:ext cx="198514" cy="66650"/>
            </a:xfrm>
            <a:prstGeom prst="rect">
              <a:avLst/>
            </a:prstGeom>
          </p:spPr>
        </p:pic>
        <p:sp>
          <p:nvSpPr>
            <p:cNvPr id="209" name="object 202">
              <a:extLst>
                <a:ext uri="{FF2B5EF4-FFF2-40B4-BE49-F238E27FC236}">
                  <a16:creationId xmlns:a16="http://schemas.microsoft.com/office/drawing/2014/main" id="{5A4C3BC5-69A2-E503-426B-CA5B03658483}"/>
                </a:ext>
              </a:extLst>
            </p:cNvPr>
            <p:cNvSpPr/>
            <p:nvPr/>
          </p:nvSpPr>
          <p:spPr>
            <a:xfrm>
              <a:off x="4798644" y="758921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54"/>
                  </a:moveTo>
                  <a:lnTo>
                    <a:pt x="34544" y="2540"/>
                  </a:lnTo>
                  <a:lnTo>
                    <a:pt x="16967" y="63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03">
              <a:extLst>
                <a:ext uri="{FF2B5EF4-FFF2-40B4-BE49-F238E27FC236}">
                  <a16:creationId xmlns:a16="http://schemas.microsoft.com/office/drawing/2014/main" id="{2E809CC4-8546-DA2D-2C17-6EB25270675B}"/>
                </a:ext>
              </a:extLst>
            </p:cNvPr>
            <p:cNvSpPr/>
            <p:nvPr/>
          </p:nvSpPr>
          <p:spPr>
            <a:xfrm>
              <a:off x="5226718" y="747889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6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04">
              <a:extLst>
                <a:ext uri="{FF2B5EF4-FFF2-40B4-BE49-F238E27FC236}">
                  <a16:creationId xmlns:a16="http://schemas.microsoft.com/office/drawing/2014/main" id="{5BEBCB89-EF57-253D-0B3B-FDA74E673B62}"/>
                </a:ext>
              </a:extLst>
            </p:cNvPr>
            <p:cNvSpPr/>
            <p:nvPr/>
          </p:nvSpPr>
          <p:spPr>
            <a:xfrm>
              <a:off x="5317337" y="7591435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78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05">
              <a:extLst>
                <a:ext uri="{FF2B5EF4-FFF2-40B4-BE49-F238E27FC236}">
                  <a16:creationId xmlns:a16="http://schemas.microsoft.com/office/drawing/2014/main" id="{71B6FF8B-9C5D-B174-2B47-65F93929507E}"/>
                </a:ext>
              </a:extLst>
            </p:cNvPr>
            <p:cNvSpPr/>
            <p:nvPr/>
          </p:nvSpPr>
          <p:spPr>
            <a:xfrm>
              <a:off x="5885823" y="747875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3" name="object 206">
              <a:extLst>
                <a:ext uri="{FF2B5EF4-FFF2-40B4-BE49-F238E27FC236}">
                  <a16:creationId xmlns:a16="http://schemas.microsoft.com/office/drawing/2014/main" id="{3C2C4354-6EEA-E641-E73D-59F63C90B946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7700821"/>
              <a:ext cx="198514" cy="66650"/>
            </a:xfrm>
            <a:prstGeom prst="rect">
              <a:avLst/>
            </a:prstGeom>
          </p:spPr>
        </p:pic>
        <p:sp>
          <p:nvSpPr>
            <p:cNvPr id="214" name="object 207">
              <a:extLst>
                <a:ext uri="{FF2B5EF4-FFF2-40B4-BE49-F238E27FC236}">
                  <a16:creationId xmlns:a16="http://schemas.microsoft.com/office/drawing/2014/main" id="{DC040E8C-09EC-835C-7522-E957F7504AC5}"/>
                </a:ext>
              </a:extLst>
            </p:cNvPr>
            <p:cNvSpPr/>
            <p:nvPr/>
          </p:nvSpPr>
          <p:spPr>
            <a:xfrm>
              <a:off x="5967654" y="758921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54"/>
                  </a:moveTo>
                  <a:lnTo>
                    <a:pt x="34544" y="2540"/>
                  </a:lnTo>
                  <a:lnTo>
                    <a:pt x="16967" y="63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08">
              <a:extLst>
                <a:ext uri="{FF2B5EF4-FFF2-40B4-BE49-F238E27FC236}">
                  <a16:creationId xmlns:a16="http://schemas.microsoft.com/office/drawing/2014/main" id="{E45CC576-346F-3FB7-02DA-8E5128B1B407}"/>
                </a:ext>
              </a:extLst>
            </p:cNvPr>
            <p:cNvSpPr/>
            <p:nvPr/>
          </p:nvSpPr>
          <p:spPr>
            <a:xfrm>
              <a:off x="6395728" y="747889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6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09">
              <a:extLst>
                <a:ext uri="{FF2B5EF4-FFF2-40B4-BE49-F238E27FC236}">
                  <a16:creationId xmlns:a16="http://schemas.microsoft.com/office/drawing/2014/main" id="{10822B76-84B3-103B-76CD-A0D9492A72E9}"/>
                </a:ext>
              </a:extLst>
            </p:cNvPr>
            <p:cNvSpPr/>
            <p:nvPr/>
          </p:nvSpPr>
          <p:spPr>
            <a:xfrm>
              <a:off x="6486347" y="7591435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78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0">
              <a:extLst>
                <a:ext uri="{FF2B5EF4-FFF2-40B4-BE49-F238E27FC236}">
                  <a16:creationId xmlns:a16="http://schemas.microsoft.com/office/drawing/2014/main" id="{13FFC973-446A-88B6-29B3-D2B7DD780A9F}"/>
                </a:ext>
              </a:extLst>
            </p:cNvPr>
            <p:cNvSpPr/>
            <p:nvPr/>
          </p:nvSpPr>
          <p:spPr>
            <a:xfrm>
              <a:off x="4716813" y="806497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1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8" name="object 211">
              <a:extLst>
                <a:ext uri="{FF2B5EF4-FFF2-40B4-BE49-F238E27FC236}">
                  <a16:creationId xmlns:a16="http://schemas.microsoft.com/office/drawing/2014/main" id="{5C8A89C8-FBC0-D1CC-2204-AF033361EE38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8287038"/>
              <a:ext cx="198514" cy="66650"/>
            </a:xfrm>
            <a:prstGeom prst="rect">
              <a:avLst/>
            </a:prstGeom>
          </p:spPr>
        </p:pic>
        <p:sp>
          <p:nvSpPr>
            <p:cNvPr id="219" name="object 212">
              <a:extLst>
                <a:ext uri="{FF2B5EF4-FFF2-40B4-BE49-F238E27FC236}">
                  <a16:creationId xmlns:a16="http://schemas.microsoft.com/office/drawing/2014/main" id="{AF53ABF6-A632-5BC8-2AEF-AE61C892F059}"/>
                </a:ext>
              </a:extLst>
            </p:cNvPr>
            <p:cNvSpPr/>
            <p:nvPr/>
          </p:nvSpPr>
          <p:spPr>
            <a:xfrm>
              <a:off x="4798644" y="817543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13">
              <a:extLst>
                <a:ext uri="{FF2B5EF4-FFF2-40B4-BE49-F238E27FC236}">
                  <a16:creationId xmlns:a16="http://schemas.microsoft.com/office/drawing/2014/main" id="{ECF6D205-E300-F5DC-1DA0-3EB9D77D4DB7}"/>
                </a:ext>
              </a:extLst>
            </p:cNvPr>
            <p:cNvSpPr/>
            <p:nvPr/>
          </p:nvSpPr>
          <p:spPr>
            <a:xfrm>
              <a:off x="5226718" y="8065109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6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14">
              <a:extLst>
                <a:ext uri="{FF2B5EF4-FFF2-40B4-BE49-F238E27FC236}">
                  <a16:creationId xmlns:a16="http://schemas.microsoft.com/office/drawing/2014/main" id="{C70A89D4-2BD6-2408-BDC0-CE7E18642D77}"/>
                </a:ext>
              </a:extLst>
            </p:cNvPr>
            <p:cNvSpPr/>
            <p:nvPr/>
          </p:nvSpPr>
          <p:spPr>
            <a:xfrm>
              <a:off x="5317337" y="8177654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15">
              <a:extLst>
                <a:ext uri="{FF2B5EF4-FFF2-40B4-BE49-F238E27FC236}">
                  <a16:creationId xmlns:a16="http://schemas.microsoft.com/office/drawing/2014/main" id="{6479CBF9-A961-DDD0-4E31-23C5FA4DD5D6}"/>
                </a:ext>
              </a:extLst>
            </p:cNvPr>
            <p:cNvSpPr/>
            <p:nvPr/>
          </p:nvSpPr>
          <p:spPr>
            <a:xfrm>
              <a:off x="5885823" y="806497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1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3" name="object 216">
              <a:extLst>
                <a:ext uri="{FF2B5EF4-FFF2-40B4-BE49-F238E27FC236}">
                  <a16:creationId xmlns:a16="http://schemas.microsoft.com/office/drawing/2014/main" id="{0EE93F42-4D8F-A4C1-B02E-C304B5210AFD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8287038"/>
              <a:ext cx="198514" cy="66650"/>
            </a:xfrm>
            <a:prstGeom prst="rect">
              <a:avLst/>
            </a:prstGeom>
          </p:spPr>
        </p:pic>
        <p:sp>
          <p:nvSpPr>
            <p:cNvPr id="224" name="object 217">
              <a:extLst>
                <a:ext uri="{FF2B5EF4-FFF2-40B4-BE49-F238E27FC236}">
                  <a16:creationId xmlns:a16="http://schemas.microsoft.com/office/drawing/2014/main" id="{871B4097-E4E1-B5A8-E2C1-C6061C8B6F0F}"/>
                </a:ext>
              </a:extLst>
            </p:cNvPr>
            <p:cNvSpPr/>
            <p:nvPr/>
          </p:nvSpPr>
          <p:spPr>
            <a:xfrm>
              <a:off x="5967654" y="817543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18">
              <a:extLst>
                <a:ext uri="{FF2B5EF4-FFF2-40B4-BE49-F238E27FC236}">
                  <a16:creationId xmlns:a16="http://schemas.microsoft.com/office/drawing/2014/main" id="{D01B2974-A079-9D27-40AE-4546DE6C8975}"/>
                </a:ext>
              </a:extLst>
            </p:cNvPr>
            <p:cNvSpPr/>
            <p:nvPr/>
          </p:nvSpPr>
          <p:spPr>
            <a:xfrm>
              <a:off x="6395728" y="8065109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6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19">
              <a:extLst>
                <a:ext uri="{FF2B5EF4-FFF2-40B4-BE49-F238E27FC236}">
                  <a16:creationId xmlns:a16="http://schemas.microsoft.com/office/drawing/2014/main" id="{F3D63462-B330-2547-072C-51348394561B}"/>
                </a:ext>
              </a:extLst>
            </p:cNvPr>
            <p:cNvSpPr/>
            <p:nvPr/>
          </p:nvSpPr>
          <p:spPr>
            <a:xfrm>
              <a:off x="6486347" y="8177654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0">
              <a:extLst>
                <a:ext uri="{FF2B5EF4-FFF2-40B4-BE49-F238E27FC236}">
                  <a16:creationId xmlns:a16="http://schemas.microsoft.com/office/drawing/2014/main" id="{0BF68203-E93D-AB64-BD85-B5E6703FDE7A}"/>
                </a:ext>
              </a:extLst>
            </p:cNvPr>
            <p:cNvSpPr/>
            <p:nvPr/>
          </p:nvSpPr>
          <p:spPr>
            <a:xfrm>
              <a:off x="2395626" y="6704200"/>
              <a:ext cx="101600" cy="133350"/>
            </a:xfrm>
            <a:custGeom>
              <a:avLst/>
              <a:gdLst/>
              <a:ahLst/>
              <a:cxnLst/>
              <a:rect l="l" t="t" r="r" b="b"/>
              <a:pathLst>
                <a:path w="101600" h="133350">
                  <a:moveTo>
                    <a:pt x="101536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55880"/>
                  </a:lnTo>
                  <a:lnTo>
                    <a:pt x="0" y="82550"/>
                  </a:lnTo>
                  <a:lnTo>
                    <a:pt x="0" y="133350"/>
                  </a:lnTo>
                  <a:lnTo>
                    <a:pt x="29337" y="133350"/>
                  </a:lnTo>
                  <a:lnTo>
                    <a:pt x="29337" y="82550"/>
                  </a:lnTo>
                  <a:lnTo>
                    <a:pt x="92964" y="82550"/>
                  </a:lnTo>
                  <a:lnTo>
                    <a:pt x="92964" y="55880"/>
                  </a:lnTo>
                  <a:lnTo>
                    <a:pt x="29337" y="55880"/>
                  </a:lnTo>
                  <a:lnTo>
                    <a:pt x="29337" y="26670"/>
                  </a:lnTo>
                  <a:lnTo>
                    <a:pt x="101536" y="26670"/>
                  </a:lnTo>
                  <a:lnTo>
                    <a:pt x="10153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1">
              <a:extLst>
                <a:ext uri="{FF2B5EF4-FFF2-40B4-BE49-F238E27FC236}">
                  <a16:creationId xmlns:a16="http://schemas.microsoft.com/office/drawing/2014/main" id="{1D1DE3B2-C49C-BD06-BBFE-33E7DD9CECDF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517551" y="6698793"/>
              <a:ext cx="110683" cy="139064"/>
            </a:xfrm>
            <a:prstGeom prst="rect">
              <a:avLst/>
            </a:prstGeom>
          </p:spPr>
        </p:pic>
        <p:pic>
          <p:nvPicPr>
            <p:cNvPr id="229" name="object 222">
              <a:extLst>
                <a:ext uri="{FF2B5EF4-FFF2-40B4-BE49-F238E27FC236}">
                  <a16:creationId xmlns:a16="http://schemas.microsoft.com/office/drawing/2014/main" id="{A4C2A57F-FE51-33A6-416A-217E11187DEA}"/>
                </a:ext>
              </a:extLst>
            </p:cNvPr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649762" y="6733843"/>
              <a:ext cx="100201" cy="106301"/>
            </a:xfrm>
            <a:prstGeom prst="rect">
              <a:avLst/>
            </a:prstGeom>
          </p:spPr>
        </p:pic>
        <p:pic>
          <p:nvPicPr>
            <p:cNvPr id="230" name="object 223">
              <a:extLst>
                <a:ext uri="{FF2B5EF4-FFF2-40B4-BE49-F238E27FC236}">
                  <a16:creationId xmlns:a16="http://schemas.microsoft.com/office/drawing/2014/main" id="{20A5478E-DBE2-9936-7213-4E015C537C4E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771489" y="6733843"/>
              <a:ext cx="93538" cy="104015"/>
            </a:xfrm>
            <a:prstGeom prst="rect">
              <a:avLst/>
            </a:prstGeom>
          </p:spPr>
        </p:pic>
        <p:pic>
          <p:nvPicPr>
            <p:cNvPr id="231" name="object 224">
              <a:extLst>
                <a:ext uri="{FF2B5EF4-FFF2-40B4-BE49-F238E27FC236}">
                  <a16:creationId xmlns:a16="http://schemas.microsoft.com/office/drawing/2014/main" id="{81AB3C21-62FC-C4C0-94B3-95B41B05ACEF}"/>
                </a:ext>
              </a:extLst>
            </p:cNvPr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885597" y="6698793"/>
              <a:ext cx="208029" cy="140968"/>
            </a:xfrm>
            <a:prstGeom prst="rect">
              <a:avLst/>
            </a:prstGeom>
          </p:spPr>
        </p:pic>
        <p:pic>
          <p:nvPicPr>
            <p:cNvPr id="232" name="object 225">
              <a:extLst>
                <a:ext uri="{FF2B5EF4-FFF2-40B4-BE49-F238E27FC236}">
                  <a16:creationId xmlns:a16="http://schemas.microsoft.com/office/drawing/2014/main" id="{6B284A9B-86FF-9FEE-B753-C87831601D72}"/>
                </a:ext>
              </a:extLst>
            </p:cNvPr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114389" y="6698793"/>
              <a:ext cx="93538" cy="139064"/>
            </a:xfrm>
            <a:prstGeom prst="rect">
              <a:avLst/>
            </a:prstGeom>
          </p:spPr>
        </p:pic>
        <p:sp>
          <p:nvSpPr>
            <p:cNvPr id="233" name="object 226">
              <a:extLst>
                <a:ext uri="{FF2B5EF4-FFF2-40B4-BE49-F238E27FC236}">
                  <a16:creationId xmlns:a16="http://schemas.microsoft.com/office/drawing/2014/main" id="{FA0E6C7C-84BA-785C-49A0-B1CDC545BBA3}"/>
                </a:ext>
              </a:extLst>
            </p:cNvPr>
            <p:cNvSpPr/>
            <p:nvPr/>
          </p:nvSpPr>
          <p:spPr>
            <a:xfrm>
              <a:off x="3233636" y="6698802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5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79" h="139065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4" name="object 227">
              <a:extLst>
                <a:ext uri="{FF2B5EF4-FFF2-40B4-BE49-F238E27FC236}">
                  <a16:creationId xmlns:a16="http://schemas.microsoft.com/office/drawing/2014/main" id="{1040320F-A0B6-592C-CA19-B540874AEEF0}"/>
                </a:ext>
              </a:extLst>
            </p:cNvPr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290601" y="6733843"/>
              <a:ext cx="107254" cy="134495"/>
            </a:xfrm>
            <a:prstGeom prst="rect">
              <a:avLst/>
            </a:prstGeom>
          </p:spPr>
        </p:pic>
        <p:pic>
          <p:nvPicPr>
            <p:cNvPr id="235" name="object 228">
              <a:extLst>
                <a:ext uri="{FF2B5EF4-FFF2-40B4-BE49-F238E27FC236}">
                  <a16:creationId xmlns:a16="http://schemas.microsoft.com/office/drawing/2014/main" id="{6E3F4C9A-80D9-3A13-BBBC-928BCC635435}"/>
                </a:ext>
              </a:extLst>
            </p:cNvPr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470245" y="6734606"/>
              <a:ext cx="93916" cy="105155"/>
            </a:xfrm>
            <a:prstGeom prst="rect">
              <a:avLst/>
            </a:prstGeom>
          </p:spPr>
        </p:pic>
        <p:pic>
          <p:nvPicPr>
            <p:cNvPr id="236" name="object 229">
              <a:extLst>
                <a:ext uri="{FF2B5EF4-FFF2-40B4-BE49-F238E27FC236}">
                  <a16:creationId xmlns:a16="http://schemas.microsoft.com/office/drawing/2014/main" id="{D18440B5-34B8-1FB5-B0F0-167D114344AB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589117" y="6733843"/>
              <a:ext cx="93538" cy="104015"/>
            </a:xfrm>
            <a:prstGeom prst="rect">
              <a:avLst/>
            </a:prstGeom>
          </p:spPr>
        </p:pic>
        <p:pic>
          <p:nvPicPr>
            <p:cNvPr id="237" name="object 230">
              <a:extLst>
                <a:ext uri="{FF2B5EF4-FFF2-40B4-BE49-F238E27FC236}">
                  <a16:creationId xmlns:a16="http://schemas.microsoft.com/office/drawing/2014/main" id="{E6180DFA-0877-0291-5B53-868CF6BB011F}"/>
                </a:ext>
              </a:extLst>
            </p:cNvPr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703226" y="6698793"/>
              <a:ext cx="107255" cy="140968"/>
            </a:xfrm>
            <a:prstGeom prst="rect">
              <a:avLst/>
            </a:prstGeom>
          </p:spPr>
        </p:pic>
        <p:pic>
          <p:nvPicPr>
            <p:cNvPr id="238" name="object 231">
              <a:extLst>
                <a:ext uri="{FF2B5EF4-FFF2-40B4-BE49-F238E27FC236}">
                  <a16:creationId xmlns:a16="http://schemas.microsoft.com/office/drawing/2014/main" id="{8B7D91D1-8C7B-AAD7-E1B5-D2A254DA40C5}"/>
                </a:ext>
              </a:extLst>
            </p:cNvPr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896586" y="6704507"/>
              <a:ext cx="228031" cy="135637"/>
            </a:xfrm>
            <a:prstGeom prst="rect">
              <a:avLst/>
            </a:prstGeom>
          </p:spPr>
        </p:pic>
        <p:sp>
          <p:nvSpPr>
            <p:cNvPr id="239" name="object 232">
              <a:extLst>
                <a:ext uri="{FF2B5EF4-FFF2-40B4-BE49-F238E27FC236}">
                  <a16:creationId xmlns:a16="http://schemas.microsoft.com/office/drawing/2014/main" id="{BD83D57F-D360-33F2-E053-05F3B33B0ED9}"/>
                </a:ext>
              </a:extLst>
            </p:cNvPr>
            <p:cNvSpPr/>
            <p:nvPr/>
          </p:nvSpPr>
          <p:spPr>
            <a:xfrm>
              <a:off x="4147476" y="6698793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5">
                  <a:moveTo>
                    <a:pt x="28954" y="0"/>
                  </a:moveTo>
                  <a:lnTo>
                    <a:pt x="0" y="0"/>
                  </a:lnTo>
                  <a:lnTo>
                    <a:pt x="0" y="139064"/>
                  </a:lnTo>
                  <a:lnTo>
                    <a:pt x="28954" y="139064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233">
              <a:extLst>
                <a:ext uri="{FF2B5EF4-FFF2-40B4-BE49-F238E27FC236}">
                  <a16:creationId xmlns:a16="http://schemas.microsoft.com/office/drawing/2014/main" id="{B3B5D83A-35F0-DA6F-CDF4-C16A1351170F}"/>
                </a:ext>
              </a:extLst>
            </p:cNvPr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197578" y="6709650"/>
              <a:ext cx="175639" cy="130111"/>
            </a:xfrm>
            <a:prstGeom prst="rect">
              <a:avLst/>
            </a:prstGeom>
          </p:spPr>
        </p:pic>
        <p:sp>
          <p:nvSpPr>
            <p:cNvPr id="241" name="object 234">
              <a:extLst>
                <a:ext uri="{FF2B5EF4-FFF2-40B4-BE49-F238E27FC236}">
                  <a16:creationId xmlns:a16="http://schemas.microsoft.com/office/drawing/2014/main" id="{5E9913CD-81CE-DA5C-2CF6-8E31A4F4773E}"/>
                </a:ext>
              </a:extLst>
            </p:cNvPr>
            <p:cNvSpPr/>
            <p:nvPr/>
          </p:nvSpPr>
          <p:spPr>
            <a:xfrm>
              <a:off x="4395127" y="6698802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5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79" h="139065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2" name="object 235">
              <a:extLst>
                <a:ext uri="{FF2B5EF4-FFF2-40B4-BE49-F238E27FC236}">
                  <a16:creationId xmlns:a16="http://schemas.microsoft.com/office/drawing/2014/main" id="{6BC73EA0-C58D-9BF7-1119-E7BD9751765F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447137" y="6733843"/>
              <a:ext cx="110487" cy="106301"/>
            </a:xfrm>
            <a:prstGeom prst="rect">
              <a:avLst/>
            </a:prstGeom>
          </p:spPr>
        </p:pic>
        <p:pic>
          <p:nvPicPr>
            <p:cNvPr id="243" name="object 236">
              <a:extLst>
                <a:ext uri="{FF2B5EF4-FFF2-40B4-BE49-F238E27FC236}">
                  <a16:creationId xmlns:a16="http://schemas.microsoft.com/office/drawing/2014/main" id="{0E5D38BC-89F8-72CA-6117-DCF3A2B1F7D7}"/>
                </a:ext>
              </a:extLst>
            </p:cNvPr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578581" y="6733843"/>
              <a:ext cx="193550" cy="105919"/>
            </a:xfrm>
            <a:prstGeom prst="rect">
              <a:avLst/>
            </a:prstGeom>
          </p:spPr>
        </p:pic>
        <p:pic>
          <p:nvPicPr>
            <p:cNvPr id="244" name="object 237">
              <a:extLst>
                <a:ext uri="{FF2B5EF4-FFF2-40B4-BE49-F238E27FC236}">
                  <a16:creationId xmlns:a16="http://schemas.microsoft.com/office/drawing/2014/main" id="{F2B62781-A303-C5E7-56E2-44C459C25C7A}"/>
                </a:ext>
              </a:extLst>
            </p:cNvPr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792892" y="6698793"/>
              <a:ext cx="93539" cy="139064"/>
            </a:xfrm>
            <a:prstGeom prst="rect">
              <a:avLst/>
            </a:prstGeom>
          </p:spPr>
        </p:pic>
        <p:sp>
          <p:nvSpPr>
            <p:cNvPr id="245" name="object 238">
              <a:extLst>
                <a:ext uri="{FF2B5EF4-FFF2-40B4-BE49-F238E27FC236}">
                  <a16:creationId xmlns:a16="http://schemas.microsoft.com/office/drawing/2014/main" id="{231076E9-1F10-F5F6-847B-5DF0B6CE77DD}"/>
                </a:ext>
              </a:extLst>
            </p:cNvPr>
            <p:cNvSpPr/>
            <p:nvPr/>
          </p:nvSpPr>
          <p:spPr>
            <a:xfrm>
              <a:off x="4912144" y="6698802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5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79" h="139065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39">
              <a:extLst>
                <a:ext uri="{FF2B5EF4-FFF2-40B4-BE49-F238E27FC236}">
                  <a16:creationId xmlns:a16="http://schemas.microsoft.com/office/drawing/2014/main" id="{A1F5E7E1-3420-2814-240F-1CB4485C3EB7}"/>
                </a:ext>
              </a:extLst>
            </p:cNvPr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969104" y="6733843"/>
              <a:ext cx="203457" cy="134495"/>
            </a:xfrm>
            <a:prstGeom prst="rect">
              <a:avLst/>
            </a:prstGeom>
          </p:spPr>
        </p:pic>
        <p:sp>
          <p:nvSpPr>
            <p:cNvPr id="247" name="object 240">
              <a:extLst>
                <a:ext uri="{FF2B5EF4-FFF2-40B4-BE49-F238E27FC236}">
                  <a16:creationId xmlns:a16="http://schemas.microsoft.com/office/drawing/2014/main" id="{7D4BB324-3976-65F0-FE14-578E5425A6BC}"/>
                </a:ext>
              </a:extLst>
            </p:cNvPr>
            <p:cNvSpPr/>
            <p:nvPr/>
          </p:nvSpPr>
          <p:spPr>
            <a:xfrm>
              <a:off x="656405" y="853625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1">
              <a:extLst>
                <a:ext uri="{FF2B5EF4-FFF2-40B4-BE49-F238E27FC236}">
                  <a16:creationId xmlns:a16="http://schemas.microsoft.com/office/drawing/2014/main" id="{B723EDDF-839F-2A29-D9E3-46C335D5C3BC}"/>
                </a:ext>
              </a:extLst>
            </p:cNvPr>
            <p:cNvSpPr/>
            <p:nvPr/>
          </p:nvSpPr>
          <p:spPr>
            <a:xfrm>
              <a:off x="656405" y="853625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0"/>
                  </a:moveTo>
                  <a:lnTo>
                    <a:pt x="592297" y="0"/>
                  </a:lnTo>
                  <a:lnTo>
                    <a:pt x="592297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2">
              <a:extLst>
                <a:ext uri="{FF2B5EF4-FFF2-40B4-BE49-F238E27FC236}">
                  <a16:creationId xmlns:a16="http://schemas.microsoft.com/office/drawing/2014/main" id="{B88BB062-7301-B1C8-F470-E8ADF9C6284D}"/>
                </a:ext>
              </a:extLst>
            </p:cNvPr>
            <p:cNvSpPr/>
            <p:nvPr/>
          </p:nvSpPr>
          <p:spPr>
            <a:xfrm>
              <a:off x="1248703" y="853625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43">
              <a:extLst>
                <a:ext uri="{FF2B5EF4-FFF2-40B4-BE49-F238E27FC236}">
                  <a16:creationId xmlns:a16="http://schemas.microsoft.com/office/drawing/2014/main" id="{0A08DC8F-B007-8783-1FC9-4145E606B4B6}"/>
                </a:ext>
              </a:extLst>
            </p:cNvPr>
            <p:cNvSpPr/>
            <p:nvPr/>
          </p:nvSpPr>
          <p:spPr>
            <a:xfrm>
              <a:off x="1248703" y="853625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44">
              <a:extLst>
                <a:ext uri="{FF2B5EF4-FFF2-40B4-BE49-F238E27FC236}">
                  <a16:creationId xmlns:a16="http://schemas.microsoft.com/office/drawing/2014/main" id="{8239BBC1-20C7-E3F4-294E-ED22CBAE5A0B}"/>
                </a:ext>
              </a:extLst>
            </p:cNvPr>
            <p:cNvSpPr/>
            <p:nvPr/>
          </p:nvSpPr>
          <p:spPr>
            <a:xfrm>
              <a:off x="4565573" y="853625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45">
              <a:extLst>
                <a:ext uri="{FF2B5EF4-FFF2-40B4-BE49-F238E27FC236}">
                  <a16:creationId xmlns:a16="http://schemas.microsoft.com/office/drawing/2014/main" id="{31BCF6D4-8F6C-21A5-6005-6827EEE2C702}"/>
                </a:ext>
              </a:extLst>
            </p:cNvPr>
            <p:cNvSpPr/>
            <p:nvPr/>
          </p:nvSpPr>
          <p:spPr>
            <a:xfrm>
              <a:off x="4565573" y="853625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0"/>
                  </a:moveTo>
                  <a:lnTo>
                    <a:pt x="1169009" y="0"/>
                  </a:lnTo>
                  <a:lnTo>
                    <a:pt x="1169009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46">
              <a:extLst>
                <a:ext uri="{FF2B5EF4-FFF2-40B4-BE49-F238E27FC236}">
                  <a16:creationId xmlns:a16="http://schemas.microsoft.com/office/drawing/2014/main" id="{75C83866-80F1-4FF0-2830-54E95A854911}"/>
                </a:ext>
              </a:extLst>
            </p:cNvPr>
            <p:cNvSpPr/>
            <p:nvPr/>
          </p:nvSpPr>
          <p:spPr>
            <a:xfrm>
              <a:off x="5734583" y="853625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47">
              <a:extLst>
                <a:ext uri="{FF2B5EF4-FFF2-40B4-BE49-F238E27FC236}">
                  <a16:creationId xmlns:a16="http://schemas.microsoft.com/office/drawing/2014/main" id="{5B0C0F62-D378-467A-9929-42901059A7A0}"/>
                </a:ext>
              </a:extLst>
            </p:cNvPr>
            <p:cNvSpPr/>
            <p:nvPr/>
          </p:nvSpPr>
          <p:spPr>
            <a:xfrm>
              <a:off x="5734583" y="853625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5" name="object 248">
              <a:extLst>
                <a:ext uri="{FF2B5EF4-FFF2-40B4-BE49-F238E27FC236}">
                  <a16:creationId xmlns:a16="http://schemas.microsoft.com/office/drawing/2014/main" id="{C3CD3973-17AE-18BF-3612-79F3EDDA73A3}"/>
                </a:ext>
              </a:extLst>
            </p:cNvPr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912016" y="8779830"/>
              <a:ext cx="78181" cy="108507"/>
            </a:xfrm>
            <a:prstGeom prst="rect">
              <a:avLst/>
            </a:prstGeom>
          </p:spPr>
        </p:pic>
        <p:sp>
          <p:nvSpPr>
            <p:cNvPr id="256" name="object 249">
              <a:extLst>
                <a:ext uri="{FF2B5EF4-FFF2-40B4-BE49-F238E27FC236}">
                  <a16:creationId xmlns:a16="http://schemas.microsoft.com/office/drawing/2014/main" id="{764E834C-82C5-01BD-5043-E058D682700E}"/>
                </a:ext>
              </a:extLst>
            </p:cNvPr>
            <p:cNvSpPr/>
            <p:nvPr/>
          </p:nvSpPr>
          <p:spPr>
            <a:xfrm>
              <a:off x="1361516" y="8740594"/>
              <a:ext cx="154940" cy="111760"/>
            </a:xfrm>
            <a:custGeom>
              <a:avLst/>
              <a:gdLst/>
              <a:ahLst/>
              <a:cxnLst/>
              <a:rect l="l" t="t" r="r" b="b"/>
              <a:pathLst>
                <a:path w="154940" h="111759">
                  <a:moveTo>
                    <a:pt x="18745" y="4572"/>
                  </a:moveTo>
                  <a:lnTo>
                    <a:pt x="0" y="4572"/>
                  </a:lnTo>
                  <a:lnTo>
                    <a:pt x="0" y="111252"/>
                  </a:lnTo>
                  <a:lnTo>
                    <a:pt x="18745" y="111252"/>
                  </a:lnTo>
                  <a:lnTo>
                    <a:pt x="18745" y="4572"/>
                  </a:lnTo>
                  <a:close/>
                </a:path>
                <a:path w="154940" h="111759">
                  <a:moveTo>
                    <a:pt x="110337" y="0"/>
                  </a:moveTo>
                  <a:lnTo>
                    <a:pt x="91897" y="0"/>
                  </a:lnTo>
                  <a:lnTo>
                    <a:pt x="91897" y="111252"/>
                  </a:lnTo>
                  <a:lnTo>
                    <a:pt x="110337" y="111252"/>
                  </a:lnTo>
                  <a:lnTo>
                    <a:pt x="110337" y="0"/>
                  </a:lnTo>
                  <a:close/>
                </a:path>
                <a:path w="154940" h="111759">
                  <a:moveTo>
                    <a:pt x="153924" y="30784"/>
                  </a:moveTo>
                  <a:lnTo>
                    <a:pt x="135483" y="30784"/>
                  </a:lnTo>
                  <a:lnTo>
                    <a:pt x="135483" y="111252"/>
                  </a:lnTo>
                  <a:lnTo>
                    <a:pt x="153924" y="111252"/>
                  </a:lnTo>
                  <a:lnTo>
                    <a:pt x="153924" y="30784"/>
                  </a:lnTo>
                  <a:close/>
                </a:path>
                <a:path w="154940" h="111759">
                  <a:moveTo>
                    <a:pt x="154533" y="914"/>
                  </a:moveTo>
                  <a:lnTo>
                    <a:pt x="134721" y="914"/>
                  </a:lnTo>
                  <a:lnTo>
                    <a:pt x="134721" y="18440"/>
                  </a:lnTo>
                  <a:lnTo>
                    <a:pt x="154533" y="18440"/>
                  </a:lnTo>
                  <a:lnTo>
                    <a:pt x="154533" y="91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7" name="object 250">
              <a:extLst>
                <a:ext uri="{FF2B5EF4-FFF2-40B4-BE49-F238E27FC236}">
                  <a16:creationId xmlns:a16="http://schemas.microsoft.com/office/drawing/2014/main" id="{47F061BC-254C-7195-39AC-80E11DFE3BD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518" y="8740584"/>
              <a:ext cx="158346" cy="113079"/>
            </a:xfrm>
            <a:prstGeom prst="rect">
              <a:avLst/>
            </a:prstGeom>
          </p:spPr>
        </p:pic>
        <p:pic>
          <p:nvPicPr>
            <p:cNvPr id="258" name="object 251">
              <a:extLst>
                <a:ext uri="{FF2B5EF4-FFF2-40B4-BE49-F238E27FC236}">
                  <a16:creationId xmlns:a16="http://schemas.microsoft.com/office/drawing/2014/main" id="{F0744B64-40BE-C39A-380B-F797169D30B6}"/>
                </a:ext>
              </a:extLst>
            </p:cNvPr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762174" y="8740584"/>
              <a:ext cx="214271" cy="113079"/>
            </a:xfrm>
            <a:prstGeom prst="rect">
              <a:avLst/>
            </a:prstGeom>
          </p:spPr>
        </p:pic>
        <p:pic>
          <p:nvPicPr>
            <p:cNvPr id="259" name="object 252">
              <a:extLst>
                <a:ext uri="{FF2B5EF4-FFF2-40B4-BE49-F238E27FC236}">
                  <a16:creationId xmlns:a16="http://schemas.microsoft.com/office/drawing/2014/main" id="{A1CE6CDE-A131-BF9B-BE0E-111A78BF344A}"/>
                </a:ext>
              </a:extLst>
            </p:cNvPr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999914" y="8769694"/>
              <a:ext cx="173581" cy="106829"/>
            </a:xfrm>
            <a:prstGeom prst="rect">
              <a:avLst/>
            </a:prstGeom>
          </p:spPr>
        </p:pic>
        <p:pic>
          <p:nvPicPr>
            <p:cNvPr id="260" name="object 253">
              <a:extLst>
                <a:ext uri="{FF2B5EF4-FFF2-40B4-BE49-F238E27FC236}">
                  <a16:creationId xmlns:a16="http://schemas.microsoft.com/office/drawing/2014/main" id="{E5934521-E94F-782D-FCB7-57AEB7277B60}"/>
                </a:ext>
              </a:extLst>
            </p:cNvPr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242228" y="8740584"/>
              <a:ext cx="108813" cy="111250"/>
            </a:xfrm>
            <a:prstGeom prst="rect">
              <a:avLst/>
            </a:prstGeom>
          </p:spPr>
        </p:pic>
        <p:pic>
          <p:nvPicPr>
            <p:cNvPr id="261" name="object 254">
              <a:extLst>
                <a:ext uri="{FF2B5EF4-FFF2-40B4-BE49-F238E27FC236}">
                  <a16:creationId xmlns:a16="http://schemas.microsoft.com/office/drawing/2014/main" id="{129A2B46-0662-E2B3-9E91-0A19FCBDEED9}"/>
                </a:ext>
              </a:extLst>
            </p:cNvPr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374510" y="8740584"/>
              <a:ext cx="173581" cy="112928"/>
            </a:xfrm>
            <a:prstGeom prst="rect">
              <a:avLst/>
            </a:prstGeom>
          </p:spPr>
        </p:pic>
        <p:pic>
          <p:nvPicPr>
            <p:cNvPr id="262" name="object 255">
              <a:extLst>
                <a:ext uri="{FF2B5EF4-FFF2-40B4-BE49-F238E27FC236}">
                  <a16:creationId xmlns:a16="http://schemas.microsoft.com/office/drawing/2014/main" id="{AE577AA5-73FB-9234-AE0E-BD6E0FDEB011}"/>
                </a:ext>
              </a:extLst>
            </p:cNvPr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610421" y="8749270"/>
              <a:ext cx="147981" cy="104392"/>
            </a:xfrm>
            <a:prstGeom prst="rect">
              <a:avLst/>
            </a:prstGeom>
          </p:spPr>
        </p:pic>
        <p:pic>
          <p:nvPicPr>
            <p:cNvPr id="263" name="object 256">
              <a:extLst>
                <a:ext uri="{FF2B5EF4-FFF2-40B4-BE49-F238E27FC236}">
                  <a16:creationId xmlns:a16="http://schemas.microsoft.com/office/drawing/2014/main" id="{F0E6C565-F626-5CB6-D43E-C6E588CE82EB}"/>
                </a:ext>
              </a:extLst>
            </p:cNvPr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822868" y="8769694"/>
              <a:ext cx="217472" cy="106980"/>
            </a:xfrm>
            <a:prstGeom prst="rect">
              <a:avLst/>
            </a:prstGeom>
          </p:spPr>
        </p:pic>
        <p:pic>
          <p:nvPicPr>
            <p:cNvPr id="264" name="object 257">
              <a:extLst>
                <a:ext uri="{FF2B5EF4-FFF2-40B4-BE49-F238E27FC236}">
                  <a16:creationId xmlns:a16="http://schemas.microsoft.com/office/drawing/2014/main" id="{E72F8E27-071B-FC30-4695-7C33C70D4231}"/>
                </a:ext>
              </a:extLst>
            </p:cNvPr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095812" y="8739669"/>
              <a:ext cx="146455" cy="112165"/>
            </a:xfrm>
            <a:prstGeom prst="rect">
              <a:avLst/>
            </a:prstGeom>
          </p:spPr>
        </p:pic>
        <p:pic>
          <p:nvPicPr>
            <p:cNvPr id="265" name="object 258">
              <a:extLst>
                <a:ext uri="{FF2B5EF4-FFF2-40B4-BE49-F238E27FC236}">
                  <a16:creationId xmlns:a16="http://schemas.microsoft.com/office/drawing/2014/main" id="{7531EA65-D13F-FC70-E756-35905B824F26}"/>
                </a:ext>
              </a:extLst>
            </p:cNvPr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3261319" y="8740584"/>
              <a:ext cx="350513" cy="113079"/>
            </a:xfrm>
            <a:prstGeom prst="rect">
              <a:avLst/>
            </a:prstGeom>
          </p:spPr>
        </p:pic>
        <p:sp>
          <p:nvSpPr>
            <p:cNvPr id="266" name="object 259">
              <a:extLst>
                <a:ext uri="{FF2B5EF4-FFF2-40B4-BE49-F238E27FC236}">
                  <a16:creationId xmlns:a16="http://schemas.microsoft.com/office/drawing/2014/main" id="{B2731149-531A-2565-C0DA-9BA6F4A4811F}"/>
                </a:ext>
              </a:extLst>
            </p:cNvPr>
            <p:cNvSpPr/>
            <p:nvPr/>
          </p:nvSpPr>
          <p:spPr>
            <a:xfrm>
              <a:off x="4716813" y="8651188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1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7" name="object 260">
              <a:extLst>
                <a:ext uri="{FF2B5EF4-FFF2-40B4-BE49-F238E27FC236}">
                  <a16:creationId xmlns:a16="http://schemas.microsoft.com/office/drawing/2014/main" id="{05B0E662-7845-67AE-68D8-89108B51DE2F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8873254"/>
              <a:ext cx="198514" cy="66651"/>
            </a:xfrm>
            <a:prstGeom prst="rect">
              <a:avLst/>
            </a:prstGeom>
          </p:spPr>
        </p:pic>
        <p:sp>
          <p:nvSpPr>
            <p:cNvPr id="268" name="object 261">
              <a:extLst>
                <a:ext uri="{FF2B5EF4-FFF2-40B4-BE49-F238E27FC236}">
                  <a16:creationId xmlns:a16="http://schemas.microsoft.com/office/drawing/2014/main" id="{4944BB9F-B081-0492-DC51-417795AFB414}"/>
                </a:ext>
              </a:extLst>
            </p:cNvPr>
            <p:cNvSpPr/>
            <p:nvPr/>
          </p:nvSpPr>
          <p:spPr>
            <a:xfrm>
              <a:off x="4798644" y="876165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2">
              <a:extLst>
                <a:ext uri="{FF2B5EF4-FFF2-40B4-BE49-F238E27FC236}">
                  <a16:creationId xmlns:a16="http://schemas.microsoft.com/office/drawing/2014/main" id="{ACA549A5-7E3B-CEBF-7A00-8D2C2A51C1B3}"/>
                </a:ext>
              </a:extLst>
            </p:cNvPr>
            <p:cNvSpPr/>
            <p:nvPr/>
          </p:nvSpPr>
          <p:spPr>
            <a:xfrm>
              <a:off x="5226718" y="8651326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63">
              <a:extLst>
                <a:ext uri="{FF2B5EF4-FFF2-40B4-BE49-F238E27FC236}">
                  <a16:creationId xmlns:a16="http://schemas.microsoft.com/office/drawing/2014/main" id="{0DDFCFEB-7525-C4C7-0461-BD99EDEB5DF4}"/>
                </a:ext>
              </a:extLst>
            </p:cNvPr>
            <p:cNvSpPr/>
            <p:nvPr/>
          </p:nvSpPr>
          <p:spPr>
            <a:xfrm>
              <a:off x="5317337" y="8763873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894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64">
              <a:extLst>
                <a:ext uri="{FF2B5EF4-FFF2-40B4-BE49-F238E27FC236}">
                  <a16:creationId xmlns:a16="http://schemas.microsoft.com/office/drawing/2014/main" id="{A398A9C9-5AEA-BD9F-6343-52A1F4CD844F}"/>
                </a:ext>
              </a:extLst>
            </p:cNvPr>
            <p:cNvSpPr/>
            <p:nvPr/>
          </p:nvSpPr>
          <p:spPr>
            <a:xfrm>
              <a:off x="5885823" y="8651188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1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2" name="object 265">
              <a:extLst>
                <a:ext uri="{FF2B5EF4-FFF2-40B4-BE49-F238E27FC236}">
                  <a16:creationId xmlns:a16="http://schemas.microsoft.com/office/drawing/2014/main" id="{B8CD7A23-FE21-5371-3F83-26F45F8A8402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8873254"/>
              <a:ext cx="198514" cy="66651"/>
            </a:xfrm>
            <a:prstGeom prst="rect">
              <a:avLst/>
            </a:prstGeom>
          </p:spPr>
        </p:pic>
        <p:sp>
          <p:nvSpPr>
            <p:cNvPr id="273" name="object 266">
              <a:extLst>
                <a:ext uri="{FF2B5EF4-FFF2-40B4-BE49-F238E27FC236}">
                  <a16:creationId xmlns:a16="http://schemas.microsoft.com/office/drawing/2014/main" id="{905B7E50-490A-848B-B72F-64E34EF7C948}"/>
                </a:ext>
              </a:extLst>
            </p:cNvPr>
            <p:cNvSpPr/>
            <p:nvPr/>
          </p:nvSpPr>
          <p:spPr>
            <a:xfrm>
              <a:off x="5967654" y="876165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67">
              <a:extLst>
                <a:ext uri="{FF2B5EF4-FFF2-40B4-BE49-F238E27FC236}">
                  <a16:creationId xmlns:a16="http://schemas.microsoft.com/office/drawing/2014/main" id="{C39A4440-2FAF-DCAA-30AA-33542E7EDA14}"/>
                </a:ext>
              </a:extLst>
            </p:cNvPr>
            <p:cNvSpPr/>
            <p:nvPr/>
          </p:nvSpPr>
          <p:spPr>
            <a:xfrm>
              <a:off x="6395728" y="8651326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68">
              <a:extLst>
                <a:ext uri="{FF2B5EF4-FFF2-40B4-BE49-F238E27FC236}">
                  <a16:creationId xmlns:a16="http://schemas.microsoft.com/office/drawing/2014/main" id="{2C2C7646-7812-E81D-661D-742CEB9081E1}"/>
                </a:ext>
              </a:extLst>
            </p:cNvPr>
            <p:cNvSpPr/>
            <p:nvPr/>
          </p:nvSpPr>
          <p:spPr>
            <a:xfrm>
              <a:off x="6486347" y="8763873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907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6" name="object 269">
              <a:extLst>
                <a:ext uri="{FF2B5EF4-FFF2-40B4-BE49-F238E27FC236}">
                  <a16:creationId xmlns:a16="http://schemas.microsoft.com/office/drawing/2014/main" id="{BB15942C-F2CF-FCD6-1772-839A4A716404}"/>
                </a:ext>
              </a:extLst>
            </p:cNvPr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897029" y="9252856"/>
              <a:ext cx="1311404" cy="94997"/>
            </a:xfrm>
            <a:prstGeom prst="rect">
              <a:avLst/>
            </a:prstGeom>
          </p:spPr>
        </p:pic>
        <p:sp>
          <p:nvSpPr>
            <p:cNvPr id="277" name="object 270">
              <a:extLst>
                <a:ext uri="{FF2B5EF4-FFF2-40B4-BE49-F238E27FC236}">
                  <a16:creationId xmlns:a16="http://schemas.microsoft.com/office/drawing/2014/main" id="{F54C4C73-6A47-182B-1A17-2040EB8E8758}"/>
                </a:ext>
              </a:extLst>
            </p:cNvPr>
            <p:cNvSpPr/>
            <p:nvPr/>
          </p:nvSpPr>
          <p:spPr>
            <a:xfrm>
              <a:off x="5227218" y="9254385"/>
              <a:ext cx="16510" cy="92075"/>
            </a:xfrm>
            <a:custGeom>
              <a:avLst/>
              <a:gdLst/>
              <a:ahLst/>
              <a:cxnLst/>
              <a:rect l="l" t="t" r="r" b="b"/>
              <a:pathLst>
                <a:path w="16510" h="92075">
                  <a:moveTo>
                    <a:pt x="16002" y="24892"/>
                  </a:moveTo>
                  <a:lnTo>
                    <a:pt x="635" y="24892"/>
                  </a:lnTo>
                  <a:lnTo>
                    <a:pt x="635" y="91948"/>
                  </a:lnTo>
                  <a:lnTo>
                    <a:pt x="16002" y="91948"/>
                  </a:lnTo>
                  <a:lnTo>
                    <a:pt x="16002" y="24892"/>
                  </a:lnTo>
                  <a:close/>
                </a:path>
                <a:path w="16510" h="92075">
                  <a:moveTo>
                    <a:pt x="16510" y="0"/>
                  </a:moveTo>
                  <a:lnTo>
                    <a:pt x="0" y="0"/>
                  </a:lnTo>
                  <a:lnTo>
                    <a:pt x="0" y="14605"/>
                  </a:lnTo>
                  <a:lnTo>
                    <a:pt x="16510" y="14605"/>
                  </a:lnTo>
                  <a:lnTo>
                    <a:pt x="1651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1">
              <a:extLst>
                <a:ext uri="{FF2B5EF4-FFF2-40B4-BE49-F238E27FC236}">
                  <a16:creationId xmlns:a16="http://schemas.microsoft.com/office/drawing/2014/main" id="{B8641F80-7FBA-8AE2-3355-46F207E50EFD}"/>
                </a:ext>
              </a:extLst>
            </p:cNvPr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264186" y="9253619"/>
              <a:ext cx="202567" cy="94108"/>
            </a:xfrm>
            <a:prstGeom prst="rect">
              <a:avLst/>
            </a:prstGeom>
          </p:spPr>
        </p:pic>
        <p:pic>
          <p:nvPicPr>
            <p:cNvPr id="279" name="object 272">
              <a:extLst>
                <a:ext uri="{FF2B5EF4-FFF2-40B4-BE49-F238E27FC236}">
                  <a16:creationId xmlns:a16="http://schemas.microsoft.com/office/drawing/2014/main" id="{DD9C6C85-7C77-367C-D612-F797CF55A34A}"/>
                </a:ext>
              </a:extLst>
            </p:cNvPr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516791" y="9277877"/>
              <a:ext cx="337317" cy="69976"/>
            </a:xfrm>
            <a:prstGeom prst="rect">
              <a:avLst/>
            </a:prstGeom>
          </p:spPr>
        </p:pic>
        <p:sp>
          <p:nvSpPr>
            <p:cNvPr id="280" name="object 273">
              <a:extLst>
                <a:ext uri="{FF2B5EF4-FFF2-40B4-BE49-F238E27FC236}">
                  <a16:creationId xmlns:a16="http://schemas.microsoft.com/office/drawing/2014/main" id="{04186680-8295-6F7D-9643-222B0D146C18}"/>
                </a:ext>
              </a:extLst>
            </p:cNvPr>
            <p:cNvSpPr/>
            <p:nvPr/>
          </p:nvSpPr>
          <p:spPr>
            <a:xfrm>
              <a:off x="5873280" y="9253623"/>
              <a:ext cx="52069" cy="92710"/>
            </a:xfrm>
            <a:custGeom>
              <a:avLst/>
              <a:gdLst/>
              <a:ahLst/>
              <a:cxnLst/>
              <a:rect l="l" t="t" r="r" b="b"/>
              <a:pathLst>
                <a:path w="52070" h="92709">
                  <a:moveTo>
                    <a:pt x="15367" y="0"/>
                  </a:moveTo>
                  <a:lnTo>
                    <a:pt x="0" y="0"/>
                  </a:lnTo>
                  <a:lnTo>
                    <a:pt x="0" y="92710"/>
                  </a:lnTo>
                  <a:lnTo>
                    <a:pt x="15367" y="92710"/>
                  </a:lnTo>
                  <a:lnTo>
                    <a:pt x="15367" y="0"/>
                  </a:lnTo>
                  <a:close/>
                </a:path>
                <a:path w="52070" h="92709">
                  <a:moveTo>
                    <a:pt x="51689" y="0"/>
                  </a:moveTo>
                  <a:lnTo>
                    <a:pt x="36322" y="0"/>
                  </a:lnTo>
                  <a:lnTo>
                    <a:pt x="36322" y="92710"/>
                  </a:lnTo>
                  <a:lnTo>
                    <a:pt x="51689" y="92710"/>
                  </a:lnTo>
                  <a:lnTo>
                    <a:pt x="5168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1" name="object 274">
              <a:extLst>
                <a:ext uri="{FF2B5EF4-FFF2-40B4-BE49-F238E27FC236}">
                  <a16:creationId xmlns:a16="http://schemas.microsoft.com/office/drawing/2014/main" id="{8A563216-5787-7E9E-6E70-81CA3881E567}"/>
                </a:ext>
              </a:extLst>
            </p:cNvPr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978062" y="9252856"/>
              <a:ext cx="221237" cy="94997"/>
            </a:xfrm>
            <a:prstGeom prst="rect">
              <a:avLst/>
            </a:prstGeom>
          </p:spPr>
        </p:pic>
        <p:sp>
          <p:nvSpPr>
            <p:cNvPr id="282" name="object 275">
              <a:extLst>
                <a:ext uri="{FF2B5EF4-FFF2-40B4-BE49-F238E27FC236}">
                  <a16:creationId xmlns:a16="http://schemas.microsoft.com/office/drawing/2014/main" id="{6A11653B-5E30-6140-5DE0-83ECDDE87AC9}"/>
                </a:ext>
              </a:extLst>
            </p:cNvPr>
            <p:cNvSpPr/>
            <p:nvPr/>
          </p:nvSpPr>
          <p:spPr>
            <a:xfrm>
              <a:off x="6219622" y="9254385"/>
              <a:ext cx="16510" cy="92075"/>
            </a:xfrm>
            <a:custGeom>
              <a:avLst/>
              <a:gdLst/>
              <a:ahLst/>
              <a:cxnLst/>
              <a:rect l="l" t="t" r="r" b="b"/>
              <a:pathLst>
                <a:path w="16510" h="92075">
                  <a:moveTo>
                    <a:pt x="16002" y="24892"/>
                  </a:moveTo>
                  <a:lnTo>
                    <a:pt x="635" y="24892"/>
                  </a:lnTo>
                  <a:lnTo>
                    <a:pt x="635" y="91948"/>
                  </a:lnTo>
                  <a:lnTo>
                    <a:pt x="16002" y="91948"/>
                  </a:lnTo>
                  <a:lnTo>
                    <a:pt x="16002" y="24892"/>
                  </a:lnTo>
                  <a:close/>
                </a:path>
                <a:path w="16510" h="92075">
                  <a:moveTo>
                    <a:pt x="16510" y="0"/>
                  </a:moveTo>
                  <a:lnTo>
                    <a:pt x="0" y="0"/>
                  </a:lnTo>
                  <a:lnTo>
                    <a:pt x="0" y="14605"/>
                  </a:lnTo>
                  <a:lnTo>
                    <a:pt x="16510" y="14605"/>
                  </a:lnTo>
                  <a:lnTo>
                    <a:pt x="1651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3" name="object 276">
              <a:extLst>
                <a:ext uri="{FF2B5EF4-FFF2-40B4-BE49-F238E27FC236}">
                  <a16:creationId xmlns:a16="http://schemas.microsoft.com/office/drawing/2014/main" id="{C5A2F99D-AC62-0020-451E-CD567FC95459}"/>
                </a:ext>
              </a:extLst>
            </p:cNvPr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6255690" y="9277877"/>
              <a:ext cx="211709" cy="89028"/>
            </a:xfrm>
            <a:prstGeom prst="rect">
              <a:avLst/>
            </a:prstGeom>
          </p:spPr>
        </p:pic>
        <p:pic>
          <p:nvPicPr>
            <p:cNvPr id="284" name="object 277">
              <a:extLst>
                <a:ext uri="{FF2B5EF4-FFF2-40B4-BE49-F238E27FC236}">
                  <a16:creationId xmlns:a16="http://schemas.microsoft.com/office/drawing/2014/main" id="{EEE6C790-9F41-F977-1F77-D68FF719B85A}"/>
                </a:ext>
              </a:extLst>
            </p:cNvPr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6516547" y="9253619"/>
              <a:ext cx="223771" cy="94108"/>
            </a:xfrm>
            <a:prstGeom prst="rect">
              <a:avLst/>
            </a:prstGeom>
          </p:spPr>
        </p:pic>
        <p:pic>
          <p:nvPicPr>
            <p:cNvPr id="285" name="object 278">
              <a:extLst>
                <a:ext uri="{FF2B5EF4-FFF2-40B4-BE49-F238E27FC236}">
                  <a16:creationId xmlns:a16="http://schemas.microsoft.com/office/drawing/2014/main" id="{017E402B-60B9-2685-7C12-26174A187FA3}"/>
                </a:ext>
              </a:extLst>
            </p:cNvPr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666648" y="9253619"/>
              <a:ext cx="6299625" cy="530100"/>
            </a:xfrm>
            <a:prstGeom prst="rect">
              <a:avLst/>
            </a:prstGeom>
          </p:spPr>
        </p:pic>
        <p:sp>
          <p:nvSpPr>
            <p:cNvPr id="286" name="object 279">
              <a:extLst>
                <a:ext uri="{FF2B5EF4-FFF2-40B4-BE49-F238E27FC236}">
                  <a16:creationId xmlns:a16="http://schemas.microsoft.com/office/drawing/2014/main" id="{8654A7B1-1932-7D26-4F67-2BBC1B41FC52}"/>
                </a:ext>
              </a:extLst>
            </p:cNvPr>
            <p:cNvSpPr/>
            <p:nvPr/>
          </p:nvSpPr>
          <p:spPr>
            <a:xfrm>
              <a:off x="656405" y="3207852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592297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592297" y="461603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0">
              <a:extLst>
                <a:ext uri="{FF2B5EF4-FFF2-40B4-BE49-F238E27FC236}">
                  <a16:creationId xmlns:a16="http://schemas.microsoft.com/office/drawing/2014/main" id="{BCD938C6-12A6-69D6-8E99-69FAC28EB743}"/>
                </a:ext>
              </a:extLst>
            </p:cNvPr>
            <p:cNvSpPr/>
            <p:nvPr/>
          </p:nvSpPr>
          <p:spPr>
            <a:xfrm>
              <a:off x="656405" y="3207852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0" y="461603"/>
                  </a:moveTo>
                  <a:lnTo>
                    <a:pt x="592297" y="461603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1">
              <a:extLst>
                <a:ext uri="{FF2B5EF4-FFF2-40B4-BE49-F238E27FC236}">
                  <a16:creationId xmlns:a16="http://schemas.microsoft.com/office/drawing/2014/main" id="{2FDD8425-210F-DE06-BAB3-C3362FE9204C}"/>
                </a:ext>
              </a:extLst>
            </p:cNvPr>
            <p:cNvSpPr/>
            <p:nvPr/>
          </p:nvSpPr>
          <p:spPr>
            <a:xfrm>
              <a:off x="1248703" y="3207852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3316870" y="461603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2">
              <a:extLst>
                <a:ext uri="{FF2B5EF4-FFF2-40B4-BE49-F238E27FC236}">
                  <a16:creationId xmlns:a16="http://schemas.microsoft.com/office/drawing/2014/main" id="{A147B32A-6C10-B92D-5FEA-6CC23C5214A4}"/>
                </a:ext>
              </a:extLst>
            </p:cNvPr>
            <p:cNvSpPr/>
            <p:nvPr/>
          </p:nvSpPr>
          <p:spPr>
            <a:xfrm>
              <a:off x="1248703" y="3207852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83">
              <a:extLst>
                <a:ext uri="{FF2B5EF4-FFF2-40B4-BE49-F238E27FC236}">
                  <a16:creationId xmlns:a16="http://schemas.microsoft.com/office/drawing/2014/main" id="{5FA95B91-86AD-9BCA-25F4-21E445075A97}"/>
                </a:ext>
              </a:extLst>
            </p:cNvPr>
            <p:cNvSpPr/>
            <p:nvPr/>
          </p:nvSpPr>
          <p:spPr>
            <a:xfrm>
              <a:off x="4565573" y="3207852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1169009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09" y="461603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84">
              <a:extLst>
                <a:ext uri="{FF2B5EF4-FFF2-40B4-BE49-F238E27FC236}">
                  <a16:creationId xmlns:a16="http://schemas.microsoft.com/office/drawing/2014/main" id="{5D6A2A19-2342-94A3-B270-A07BC38C3D2D}"/>
                </a:ext>
              </a:extLst>
            </p:cNvPr>
            <p:cNvSpPr/>
            <p:nvPr/>
          </p:nvSpPr>
          <p:spPr>
            <a:xfrm>
              <a:off x="4565573" y="3207852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0" y="461603"/>
                  </a:moveTo>
                  <a:lnTo>
                    <a:pt x="1169009" y="461603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85">
              <a:extLst>
                <a:ext uri="{FF2B5EF4-FFF2-40B4-BE49-F238E27FC236}">
                  <a16:creationId xmlns:a16="http://schemas.microsoft.com/office/drawing/2014/main" id="{8832FA0D-805A-EF72-47C4-F5E3495E347B}"/>
                </a:ext>
              </a:extLst>
            </p:cNvPr>
            <p:cNvSpPr/>
            <p:nvPr/>
          </p:nvSpPr>
          <p:spPr>
            <a:xfrm>
              <a:off x="5734583" y="3207852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10" y="461603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86">
              <a:extLst>
                <a:ext uri="{FF2B5EF4-FFF2-40B4-BE49-F238E27FC236}">
                  <a16:creationId xmlns:a16="http://schemas.microsoft.com/office/drawing/2014/main" id="{B72E32CC-7F54-1668-EB25-97EB8F3BDC96}"/>
                </a:ext>
              </a:extLst>
            </p:cNvPr>
            <p:cNvSpPr/>
            <p:nvPr/>
          </p:nvSpPr>
          <p:spPr>
            <a:xfrm>
              <a:off x="5734583" y="3207852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4" name="object 287">
              <a:extLst>
                <a:ext uri="{FF2B5EF4-FFF2-40B4-BE49-F238E27FC236}">
                  <a16:creationId xmlns:a16="http://schemas.microsoft.com/office/drawing/2014/main" id="{4989460C-CC54-761E-B93F-A41DE20BA87E}"/>
                </a:ext>
              </a:extLst>
            </p:cNvPr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913312" y="3387604"/>
              <a:ext cx="77115" cy="108201"/>
            </a:xfrm>
            <a:prstGeom prst="rect">
              <a:avLst/>
            </a:prstGeom>
          </p:spPr>
        </p:pic>
        <p:sp>
          <p:nvSpPr>
            <p:cNvPr id="295" name="object 288">
              <a:extLst>
                <a:ext uri="{FF2B5EF4-FFF2-40B4-BE49-F238E27FC236}">
                  <a16:creationId xmlns:a16="http://schemas.microsoft.com/office/drawing/2014/main" id="{56A59FDD-D5DF-BC9E-F9A6-5FE60CC8B094}"/>
                </a:ext>
              </a:extLst>
            </p:cNvPr>
            <p:cNvSpPr/>
            <p:nvPr/>
          </p:nvSpPr>
          <p:spPr>
            <a:xfrm>
              <a:off x="1361516" y="3360362"/>
              <a:ext cx="19050" cy="106680"/>
            </a:xfrm>
            <a:custGeom>
              <a:avLst/>
              <a:gdLst/>
              <a:ahLst/>
              <a:cxnLst/>
              <a:rect l="l" t="t" r="r" b="b"/>
              <a:pathLst>
                <a:path w="19050" h="106679">
                  <a:moveTo>
                    <a:pt x="18745" y="0"/>
                  </a:moveTo>
                  <a:lnTo>
                    <a:pt x="0" y="0"/>
                  </a:lnTo>
                  <a:lnTo>
                    <a:pt x="0" y="106678"/>
                  </a:lnTo>
                  <a:lnTo>
                    <a:pt x="18745" y="106678"/>
                  </a:lnTo>
                  <a:lnTo>
                    <a:pt x="1874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6" name="object 289">
              <a:extLst>
                <a:ext uri="{FF2B5EF4-FFF2-40B4-BE49-F238E27FC236}">
                  <a16:creationId xmlns:a16="http://schemas.microsoft.com/office/drawing/2014/main" id="{278E2C5B-30D4-5992-F7C9-FBBAC2486E94}"/>
                </a:ext>
              </a:extLst>
            </p:cNvPr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447930" y="3356704"/>
              <a:ext cx="211067" cy="135176"/>
            </a:xfrm>
            <a:prstGeom prst="rect">
              <a:avLst/>
            </a:prstGeom>
          </p:spPr>
        </p:pic>
        <p:pic>
          <p:nvPicPr>
            <p:cNvPr id="297" name="object 290">
              <a:extLst>
                <a:ext uri="{FF2B5EF4-FFF2-40B4-BE49-F238E27FC236}">
                  <a16:creationId xmlns:a16="http://schemas.microsoft.com/office/drawing/2014/main" id="{44C0B572-CAB6-F437-E528-871C4AC4588F}"/>
                </a:ext>
              </a:extLst>
            </p:cNvPr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678049" y="3384900"/>
              <a:ext cx="174952" cy="106980"/>
            </a:xfrm>
            <a:prstGeom prst="rect">
              <a:avLst/>
            </a:prstGeom>
          </p:spPr>
        </p:pic>
        <p:sp>
          <p:nvSpPr>
            <p:cNvPr id="298" name="object 291">
              <a:extLst>
                <a:ext uri="{FF2B5EF4-FFF2-40B4-BE49-F238E27FC236}">
                  <a16:creationId xmlns:a16="http://schemas.microsoft.com/office/drawing/2014/main" id="{CACC55D0-83FF-9CF5-5FF2-0D652D99502B}"/>
                </a:ext>
              </a:extLst>
            </p:cNvPr>
            <p:cNvSpPr/>
            <p:nvPr/>
          </p:nvSpPr>
          <p:spPr>
            <a:xfrm>
              <a:off x="1915638" y="3355790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9" name="object 292">
              <a:extLst>
                <a:ext uri="{FF2B5EF4-FFF2-40B4-BE49-F238E27FC236}">
                  <a16:creationId xmlns:a16="http://schemas.microsoft.com/office/drawing/2014/main" id="{0C4807CE-2B7C-DDFA-8B95-A3619AFDD79C}"/>
                </a:ext>
              </a:extLst>
            </p:cNvPr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953737" y="3384900"/>
              <a:ext cx="163979" cy="83969"/>
            </a:xfrm>
            <a:prstGeom prst="rect">
              <a:avLst/>
            </a:prstGeom>
          </p:spPr>
        </p:pic>
        <p:pic>
          <p:nvPicPr>
            <p:cNvPr id="300" name="object 293">
              <a:extLst>
                <a:ext uri="{FF2B5EF4-FFF2-40B4-BE49-F238E27FC236}">
                  <a16:creationId xmlns:a16="http://schemas.microsoft.com/office/drawing/2014/main" id="{D12FF0CC-FAC6-89AA-4114-A60F106F88B7}"/>
                </a:ext>
              </a:extLst>
            </p:cNvPr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2139660" y="3384900"/>
              <a:ext cx="135180" cy="82141"/>
            </a:xfrm>
            <a:prstGeom prst="rect">
              <a:avLst/>
            </a:prstGeom>
          </p:spPr>
        </p:pic>
        <p:sp>
          <p:nvSpPr>
            <p:cNvPr id="301" name="object 294">
              <a:extLst>
                <a:ext uri="{FF2B5EF4-FFF2-40B4-BE49-F238E27FC236}">
                  <a16:creationId xmlns:a16="http://schemas.microsoft.com/office/drawing/2014/main" id="{0B4A2970-8FC4-5B1B-9002-09DA5B226EAF}"/>
                </a:ext>
              </a:extLst>
            </p:cNvPr>
            <p:cNvSpPr/>
            <p:nvPr/>
          </p:nvSpPr>
          <p:spPr>
            <a:xfrm>
              <a:off x="2297392" y="3356708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2" name="object 295">
              <a:extLst>
                <a:ext uri="{FF2B5EF4-FFF2-40B4-BE49-F238E27FC236}">
                  <a16:creationId xmlns:a16="http://schemas.microsoft.com/office/drawing/2014/main" id="{A9D7A188-5866-080C-0134-E2DEE5627399}"/>
                </a:ext>
              </a:extLst>
            </p:cNvPr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340673" y="3384900"/>
              <a:ext cx="173581" cy="106829"/>
            </a:xfrm>
            <a:prstGeom prst="rect">
              <a:avLst/>
            </a:prstGeom>
          </p:spPr>
        </p:pic>
        <p:pic>
          <p:nvPicPr>
            <p:cNvPr id="303" name="object 296">
              <a:extLst>
                <a:ext uri="{FF2B5EF4-FFF2-40B4-BE49-F238E27FC236}">
                  <a16:creationId xmlns:a16="http://schemas.microsoft.com/office/drawing/2014/main" id="{730E4BB6-A704-0382-D6B2-1685B9C2C06B}"/>
                </a:ext>
              </a:extLst>
            </p:cNvPr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2582985" y="3384900"/>
              <a:ext cx="297482" cy="83969"/>
            </a:xfrm>
            <a:prstGeom prst="rect">
              <a:avLst/>
            </a:prstGeom>
          </p:spPr>
        </p:pic>
        <p:pic>
          <p:nvPicPr>
            <p:cNvPr id="304" name="object 297">
              <a:extLst>
                <a:ext uri="{FF2B5EF4-FFF2-40B4-BE49-F238E27FC236}">
                  <a16:creationId xmlns:a16="http://schemas.microsoft.com/office/drawing/2014/main" id="{EE2A75FA-6B9F-2DD5-B1D1-04FBBF6F8171}"/>
                </a:ext>
              </a:extLst>
            </p:cNvPr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2936246" y="3355790"/>
              <a:ext cx="141123" cy="112622"/>
            </a:xfrm>
            <a:prstGeom prst="rect">
              <a:avLst/>
            </a:prstGeom>
          </p:spPr>
        </p:pic>
        <p:sp>
          <p:nvSpPr>
            <p:cNvPr id="305" name="object 298">
              <a:extLst>
                <a:ext uri="{FF2B5EF4-FFF2-40B4-BE49-F238E27FC236}">
                  <a16:creationId xmlns:a16="http://schemas.microsoft.com/office/drawing/2014/main" id="{9E4B20CC-5A52-B878-9BCA-AAD40AF9342A}"/>
                </a:ext>
              </a:extLst>
            </p:cNvPr>
            <p:cNvSpPr/>
            <p:nvPr/>
          </p:nvSpPr>
          <p:spPr>
            <a:xfrm>
              <a:off x="3099917" y="3356708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6" name="object 299">
              <a:extLst>
                <a:ext uri="{FF2B5EF4-FFF2-40B4-BE49-F238E27FC236}">
                  <a16:creationId xmlns:a16="http://schemas.microsoft.com/office/drawing/2014/main" id="{B8C2AFEF-AB0F-4867-934D-5C92E7DEBD2A}"/>
                </a:ext>
              </a:extLst>
            </p:cNvPr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143203" y="3384900"/>
              <a:ext cx="254048" cy="106829"/>
            </a:xfrm>
            <a:prstGeom prst="rect">
              <a:avLst/>
            </a:prstGeom>
          </p:spPr>
        </p:pic>
        <p:sp>
          <p:nvSpPr>
            <p:cNvPr id="307" name="object 300">
              <a:extLst>
                <a:ext uri="{FF2B5EF4-FFF2-40B4-BE49-F238E27FC236}">
                  <a16:creationId xmlns:a16="http://schemas.microsoft.com/office/drawing/2014/main" id="{563DBEF5-9F6D-9C90-5F2F-481883437552}"/>
                </a:ext>
              </a:extLst>
            </p:cNvPr>
            <p:cNvSpPr/>
            <p:nvPr/>
          </p:nvSpPr>
          <p:spPr>
            <a:xfrm>
              <a:off x="4716813" y="326048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3"/>
                  </a:lnTo>
                  <a:lnTo>
                    <a:pt x="8482" y="122313"/>
                  </a:lnTo>
                  <a:lnTo>
                    <a:pt x="2810" y="150483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6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5"/>
                  </a:lnTo>
                  <a:lnTo>
                    <a:pt x="80252" y="326926"/>
                  </a:lnTo>
                  <a:lnTo>
                    <a:pt x="115709" y="344882"/>
                  </a:lnTo>
                  <a:lnTo>
                    <a:pt x="154040" y="354618"/>
                  </a:lnTo>
                  <a:lnTo>
                    <a:pt x="193691" y="355709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2"/>
                  </a:lnTo>
                  <a:lnTo>
                    <a:pt x="348679" y="230706"/>
                  </a:lnTo>
                  <a:lnTo>
                    <a:pt x="356434" y="190128"/>
                  </a:lnTo>
                  <a:lnTo>
                    <a:pt x="354499" y="148851"/>
                  </a:lnTo>
                  <a:lnTo>
                    <a:pt x="342642" y="108600"/>
                  </a:lnTo>
                  <a:lnTo>
                    <a:pt x="320633" y="71097"/>
                  </a:lnTo>
                  <a:lnTo>
                    <a:pt x="288241" y="38065"/>
                  </a:lnTo>
                  <a:lnTo>
                    <a:pt x="234296" y="9235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8" name="object 301">
              <a:extLst>
                <a:ext uri="{FF2B5EF4-FFF2-40B4-BE49-F238E27FC236}">
                  <a16:creationId xmlns:a16="http://schemas.microsoft.com/office/drawing/2014/main" id="{BF59180A-C975-A32D-C703-CF0A44464045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795340" y="3482550"/>
              <a:ext cx="198514" cy="66649"/>
            </a:xfrm>
            <a:prstGeom prst="rect">
              <a:avLst/>
            </a:prstGeom>
          </p:spPr>
        </p:pic>
        <p:sp>
          <p:nvSpPr>
            <p:cNvPr id="309" name="object 302">
              <a:extLst>
                <a:ext uri="{FF2B5EF4-FFF2-40B4-BE49-F238E27FC236}">
                  <a16:creationId xmlns:a16="http://schemas.microsoft.com/office/drawing/2014/main" id="{38200C5C-5D65-7EC0-9E63-893E21CC112A}"/>
                </a:ext>
              </a:extLst>
            </p:cNvPr>
            <p:cNvSpPr/>
            <p:nvPr/>
          </p:nvSpPr>
          <p:spPr>
            <a:xfrm>
              <a:off x="4798644" y="3370944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03">
              <a:extLst>
                <a:ext uri="{FF2B5EF4-FFF2-40B4-BE49-F238E27FC236}">
                  <a16:creationId xmlns:a16="http://schemas.microsoft.com/office/drawing/2014/main" id="{B8CFE21D-8732-2E39-0A91-1B3A20F8B072}"/>
                </a:ext>
              </a:extLst>
            </p:cNvPr>
            <p:cNvSpPr/>
            <p:nvPr/>
          </p:nvSpPr>
          <p:spPr>
            <a:xfrm>
              <a:off x="5226718" y="326062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8"/>
                  </a:lnTo>
                  <a:lnTo>
                    <a:pt x="100239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1" y="293270"/>
                  </a:lnTo>
                  <a:lnTo>
                    <a:pt x="77120" y="324617"/>
                  </a:lnTo>
                  <a:lnTo>
                    <a:pt x="120059" y="346284"/>
                  </a:lnTo>
                  <a:lnTo>
                    <a:pt x="152426" y="355338"/>
                  </a:lnTo>
                  <a:lnTo>
                    <a:pt x="152722" y="354841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50"/>
                  </a:lnTo>
                  <a:lnTo>
                    <a:pt x="298391" y="309931"/>
                  </a:lnTo>
                  <a:lnTo>
                    <a:pt x="325571" y="279572"/>
                  </a:lnTo>
                  <a:lnTo>
                    <a:pt x="344060" y="245542"/>
                  </a:lnTo>
                  <a:lnTo>
                    <a:pt x="356453" y="171946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04">
              <a:extLst>
                <a:ext uri="{FF2B5EF4-FFF2-40B4-BE49-F238E27FC236}">
                  <a16:creationId xmlns:a16="http://schemas.microsoft.com/office/drawing/2014/main" id="{E5E60E0D-5DB2-612E-CA91-6A28227D9B0A}"/>
                </a:ext>
              </a:extLst>
            </p:cNvPr>
            <p:cNvSpPr/>
            <p:nvPr/>
          </p:nvSpPr>
          <p:spPr>
            <a:xfrm>
              <a:off x="5317337" y="3373167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894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05">
              <a:extLst>
                <a:ext uri="{FF2B5EF4-FFF2-40B4-BE49-F238E27FC236}">
                  <a16:creationId xmlns:a16="http://schemas.microsoft.com/office/drawing/2014/main" id="{E91CC7C0-A25F-9EE0-EE44-19C698008590}"/>
                </a:ext>
              </a:extLst>
            </p:cNvPr>
            <p:cNvSpPr/>
            <p:nvPr/>
          </p:nvSpPr>
          <p:spPr>
            <a:xfrm>
              <a:off x="5885823" y="326048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3"/>
                  </a:lnTo>
                  <a:lnTo>
                    <a:pt x="8481" y="122313"/>
                  </a:lnTo>
                  <a:lnTo>
                    <a:pt x="2810" y="150483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6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5"/>
                  </a:lnTo>
                  <a:lnTo>
                    <a:pt x="80251" y="326926"/>
                  </a:lnTo>
                  <a:lnTo>
                    <a:pt x="115707" y="344882"/>
                  </a:lnTo>
                  <a:lnTo>
                    <a:pt x="154039" y="354618"/>
                  </a:lnTo>
                  <a:lnTo>
                    <a:pt x="193690" y="355709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2"/>
                  </a:lnTo>
                  <a:lnTo>
                    <a:pt x="348678" y="230706"/>
                  </a:lnTo>
                  <a:lnTo>
                    <a:pt x="356433" y="190128"/>
                  </a:lnTo>
                  <a:lnTo>
                    <a:pt x="354498" y="148851"/>
                  </a:lnTo>
                  <a:lnTo>
                    <a:pt x="342641" y="108600"/>
                  </a:lnTo>
                  <a:lnTo>
                    <a:pt x="320632" y="71097"/>
                  </a:lnTo>
                  <a:lnTo>
                    <a:pt x="288240" y="38065"/>
                  </a:lnTo>
                  <a:lnTo>
                    <a:pt x="234295" y="9235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3" name="object 306">
              <a:extLst>
                <a:ext uri="{FF2B5EF4-FFF2-40B4-BE49-F238E27FC236}">
                  <a16:creationId xmlns:a16="http://schemas.microsoft.com/office/drawing/2014/main" id="{04A262FA-7821-7CFC-5D14-13ABF6FBD1DD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964350" y="3482550"/>
              <a:ext cx="198514" cy="66649"/>
            </a:xfrm>
            <a:prstGeom prst="rect">
              <a:avLst/>
            </a:prstGeom>
          </p:spPr>
        </p:pic>
        <p:sp>
          <p:nvSpPr>
            <p:cNvPr id="314" name="object 307">
              <a:extLst>
                <a:ext uri="{FF2B5EF4-FFF2-40B4-BE49-F238E27FC236}">
                  <a16:creationId xmlns:a16="http://schemas.microsoft.com/office/drawing/2014/main" id="{93AC6972-4412-3F1A-5AEC-72CE459DACDF}"/>
                </a:ext>
              </a:extLst>
            </p:cNvPr>
            <p:cNvSpPr/>
            <p:nvPr/>
          </p:nvSpPr>
          <p:spPr>
            <a:xfrm>
              <a:off x="5967654" y="3370944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08">
              <a:extLst>
                <a:ext uri="{FF2B5EF4-FFF2-40B4-BE49-F238E27FC236}">
                  <a16:creationId xmlns:a16="http://schemas.microsoft.com/office/drawing/2014/main" id="{6A060DC3-E38A-AA43-5932-AAFCCC8464E7}"/>
                </a:ext>
              </a:extLst>
            </p:cNvPr>
            <p:cNvSpPr/>
            <p:nvPr/>
          </p:nvSpPr>
          <p:spPr>
            <a:xfrm>
              <a:off x="6395728" y="326062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8"/>
                  </a:lnTo>
                  <a:lnTo>
                    <a:pt x="100238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2" y="293270"/>
                  </a:lnTo>
                  <a:lnTo>
                    <a:pt x="77120" y="324617"/>
                  </a:lnTo>
                  <a:lnTo>
                    <a:pt x="120059" y="346284"/>
                  </a:lnTo>
                  <a:lnTo>
                    <a:pt x="152427" y="355338"/>
                  </a:lnTo>
                  <a:lnTo>
                    <a:pt x="152722" y="354841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50"/>
                  </a:lnTo>
                  <a:lnTo>
                    <a:pt x="298390" y="309931"/>
                  </a:lnTo>
                  <a:lnTo>
                    <a:pt x="325570" y="279572"/>
                  </a:lnTo>
                  <a:lnTo>
                    <a:pt x="344059" y="245542"/>
                  </a:lnTo>
                  <a:lnTo>
                    <a:pt x="356453" y="171946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09">
              <a:extLst>
                <a:ext uri="{FF2B5EF4-FFF2-40B4-BE49-F238E27FC236}">
                  <a16:creationId xmlns:a16="http://schemas.microsoft.com/office/drawing/2014/main" id="{5108A83A-F2AD-C05C-E58D-A60753031FCF}"/>
                </a:ext>
              </a:extLst>
            </p:cNvPr>
            <p:cNvSpPr/>
            <p:nvPr/>
          </p:nvSpPr>
          <p:spPr>
            <a:xfrm>
              <a:off x="6486347" y="3373167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907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0">
              <a:extLst>
                <a:ext uri="{FF2B5EF4-FFF2-40B4-BE49-F238E27FC236}">
                  <a16:creationId xmlns:a16="http://schemas.microsoft.com/office/drawing/2014/main" id="{9B6CF3CD-46AC-3CFE-FE7E-F238EC5B485F}"/>
                </a:ext>
              </a:extLst>
            </p:cNvPr>
            <p:cNvSpPr/>
            <p:nvPr/>
          </p:nvSpPr>
          <p:spPr>
            <a:xfrm>
              <a:off x="656405" y="3669458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592297" y="0"/>
                  </a:moveTo>
                  <a:lnTo>
                    <a:pt x="0" y="0"/>
                  </a:lnTo>
                  <a:lnTo>
                    <a:pt x="0" y="461601"/>
                  </a:lnTo>
                  <a:lnTo>
                    <a:pt x="592297" y="461601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1">
              <a:extLst>
                <a:ext uri="{FF2B5EF4-FFF2-40B4-BE49-F238E27FC236}">
                  <a16:creationId xmlns:a16="http://schemas.microsoft.com/office/drawing/2014/main" id="{9AB3B43E-E2BC-6FE4-13CB-61E8F439166E}"/>
                </a:ext>
              </a:extLst>
            </p:cNvPr>
            <p:cNvSpPr/>
            <p:nvPr/>
          </p:nvSpPr>
          <p:spPr>
            <a:xfrm>
              <a:off x="656405" y="3669458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0" y="461601"/>
                  </a:moveTo>
                  <a:lnTo>
                    <a:pt x="592297" y="461601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461601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2">
              <a:extLst>
                <a:ext uri="{FF2B5EF4-FFF2-40B4-BE49-F238E27FC236}">
                  <a16:creationId xmlns:a16="http://schemas.microsoft.com/office/drawing/2014/main" id="{2EB42182-6659-CD49-F855-D89C8A49E370}"/>
                </a:ext>
              </a:extLst>
            </p:cNvPr>
            <p:cNvSpPr/>
            <p:nvPr/>
          </p:nvSpPr>
          <p:spPr>
            <a:xfrm>
              <a:off x="1248703" y="3669458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0"/>
                  </a:moveTo>
                  <a:lnTo>
                    <a:pt x="0" y="0"/>
                  </a:lnTo>
                  <a:lnTo>
                    <a:pt x="0" y="461601"/>
                  </a:lnTo>
                  <a:lnTo>
                    <a:pt x="3316870" y="461601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13">
              <a:extLst>
                <a:ext uri="{FF2B5EF4-FFF2-40B4-BE49-F238E27FC236}">
                  <a16:creationId xmlns:a16="http://schemas.microsoft.com/office/drawing/2014/main" id="{5E352737-E240-B885-10F9-E59D5EE9C23D}"/>
                </a:ext>
              </a:extLst>
            </p:cNvPr>
            <p:cNvSpPr/>
            <p:nvPr/>
          </p:nvSpPr>
          <p:spPr>
            <a:xfrm>
              <a:off x="1248703" y="3669458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461601"/>
                  </a:moveTo>
                  <a:lnTo>
                    <a:pt x="0" y="461601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461601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14">
              <a:extLst>
                <a:ext uri="{FF2B5EF4-FFF2-40B4-BE49-F238E27FC236}">
                  <a16:creationId xmlns:a16="http://schemas.microsoft.com/office/drawing/2014/main" id="{E8C47142-1DEB-7B10-218C-8D7B38F103F5}"/>
                </a:ext>
              </a:extLst>
            </p:cNvPr>
            <p:cNvSpPr/>
            <p:nvPr/>
          </p:nvSpPr>
          <p:spPr>
            <a:xfrm>
              <a:off x="4565573" y="3669458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1169009" y="0"/>
                  </a:moveTo>
                  <a:lnTo>
                    <a:pt x="0" y="0"/>
                  </a:lnTo>
                  <a:lnTo>
                    <a:pt x="0" y="461601"/>
                  </a:lnTo>
                  <a:lnTo>
                    <a:pt x="1169009" y="461601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15">
              <a:extLst>
                <a:ext uri="{FF2B5EF4-FFF2-40B4-BE49-F238E27FC236}">
                  <a16:creationId xmlns:a16="http://schemas.microsoft.com/office/drawing/2014/main" id="{A98CCC10-891B-824B-7344-B3120B98E5AC}"/>
                </a:ext>
              </a:extLst>
            </p:cNvPr>
            <p:cNvSpPr/>
            <p:nvPr/>
          </p:nvSpPr>
          <p:spPr>
            <a:xfrm>
              <a:off x="4565573" y="3669458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0" y="461601"/>
                  </a:moveTo>
                  <a:lnTo>
                    <a:pt x="1169009" y="461601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461601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16">
              <a:extLst>
                <a:ext uri="{FF2B5EF4-FFF2-40B4-BE49-F238E27FC236}">
                  <a16:creationId xmlns:a16="http://schemas.microsoft.com/office/drawing/2014/main" id="{E9278F02-80E4-1562-70F1-E621E62A3D57}"/>
                </a:ext>
              </a:extLst>
            </p:cNvPr>
            <p:cNvSpPr/>
            <p:nvPr/>
          </p:nvSpPr>
          <p:spPr>
            <a:xfrm>
              <a:off x="5734583" y="3669458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0"/>
                  </a:moveTo>
                  <a:lnTo>
                    <a:pt x="0" y="0"/>
                  </a:lnTo>
                  <a:lnTo>
                    <a:pt x="0" y="461601"/>
                  </a:lnTo>
                  <a:lnTo>
                    <a:pt x="1169010" y="461601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17">
              <a:extLst>
                <a:ext uri="{FF2B5EF4-FFF2-40B4-BE49-F238E27FC236}">
                  <a16:creationId xmlns:a16="http://schemas.microsoft.com/office/drawing/2014/main" id="{07B915DE-9F63-ED75-71B0-6661523406AA}"/>
                </a:ext>
              </a:extLst>
            </p:cNvPr>
            <p:cNvSpPr/>
            <p:nvPr/>
          </p:nvSpPr>
          <p:spPr>
            <a:xfrm>
              <a:off x="5734583" y="3669458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461601"/>
                  </a:moveTo>
                  <a:lnTo>
                    <a:pt x="0" y="461601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461601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5" name="object 318">
              <a:extLst>
                <a:ext uri="{FF2B5EF4-FFF2-40B4-BE49-F238E27FC236}">
                  <a16:creationId xmlns:a16="http://schemas.microsoft.com/office/drawing/2014/main" id="{1955264C-18D3-EC16-7D4F-E62DCD71AEA5}"/>
                </a:ext>
              </a:extLst>
            </p:cNvPr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912016" y="3850732"/>
              <a:ext cx="78181" cy="108507"/>
            </a:xfrm>
            <a:prstGeom prst="rect">
              <a:avLst/>
            </a:prstGeom>
          </p:spPr>
        </p:pic>
        <p:sp>
          <p:nvSpPr>
            <p:cNvPr id="326" name="object 319">
              <a:extLst>
                <a:ext uri="{FF2B5EF4-FFF2-40B4-BE49-F238E27FC236}">
                  <a16:creationId xmlns:a16="http://schemas.microsoft.com/office/drawing/2014/main" id="{5D86D7AF-75E3-D40D-4C7B-78D71E3B2170}"/>
                </a:ext>
              </a:extLst>
            </p:cNvPr>
            <p:cNvSpPr/>
            <p:nvPr/>
          </p:nvSpPr>
          <p:spPr>
            <a:xfrm>
              <a:off x="1361516" y="3835447"/>
              <a:ext cx="154940" cy="111760"/>
            </a:xfrm>
            <a:custGeom>
              <a:avLst/>
              <a:gdLst/>
              <a:ahLst/>
              <a:cxnLst/>
              <a:rect l="l" t="t" r="r" b="b"/>
              <a:pathLst>
                <a:path w="154940" h="111760">
                  <a:moveTo>
                    <a:pt x="18745" y="4572"/>
                  </a:moveTo>
                  <a:lnTo>
                    <a:pt x="0" y="4572"/>
                  </a:lnTo>
                  <a:lnTo>
                    <a:pt x="0" y="111252"/>
                  </a:lnTo>
                  <a:lnTo>
                    <a:pt x="18745" y="111252"/>
                  </a:lnTo>
                  <a:lnTo>
                    <a:pt x="18745" y="4572"/>
                  </a:lnTo>
                  <a:close/>
                </a:path>
                <a:path w="154940" h="111760">
                  <a:moveTo>
                    <a:pt x="110337" y="0"/>
                  </a:moveTo>
                  <a:lnTo>
                    <a:pt x="91897" y="0"/>
                  </a:lnTo>
                  <a:lnTo>
                    <a:pt x="91897" y="111252"/>
                  </a:lnTo>
                  <a:lnTo>
                    <a:pt x="110337" y="111252"/>
                  </a:lnTo>
                  <a:lnTo>
                    <a:pt x="110337" y="0"/>
                  </a:lnTo>
                  <a:close/>
                </a:path>
                <a:path w="154940" h="111760">
                  <a:moveTo>
                    <a:pt x="153924" y="30784"/>
                  </a:moveTo>
                  <a:lnTo>
                    <a:pt x="135483" y="30784"/>
                  </a:lnTo>
                  <a:lnTo>
                    <a:pt x="135483" y="111252"/>
                  </a:lnTo>
                  <a:lnTo>
                    <a:pt x="153924" y="111252"/>
                  </a:lnTo>
                  <a:lnTo>
                    <a:pt x="153924" y="30784"/>
                  </a:lnTo>
                  <a:close/>
                </a:path>
                <a:path w="154940" h="111760">
                  <a:moveTo>
                    <a:pt x="154533" y="914"/>
                  </a:moveTo>
                  <a:lnTo>
                    <a:pt x="134721" y="914"/>
                  </a:lnTo>
                  <a:lnTo>
                    <a:pt x="134721" y="18440"/>
                  </a:lnTo>
                  <a:lnTo>
                    <a:pt x="154533" y="18440"/>
                  </a:lnTo>
                  <a:lnTo>
                    <a:pt x="154533" y="91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7" name="object 320">
              <a:extLst>
                <a:ext uri="{FF2B5EF4-FFF2-40B4-BE49-F238E27FC236}">
                  <a16:creationId xmlns:a16="http://schemas.microsoft.com/office/drawing/2014/main" id="{FDC77387-3EAC-06F6-6D71-8DA4A5226DC3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518" y="3835447"/>
              <a:ext cx="158346" cy="113079"/>
            </a:xfrm>
            <a:prstGeom prst="rect">
              <a:avLst/>
            </a:prstGeom>
          </p:spPr>
        </p:pic>
        <p:pic>
          <p:nvPicPr>
            <p:cNvPr id="328" name="object 321">
              <a:extLst>
                <a:ext uri="{FF2B5EF4-FFF2-40B4-BE49-F238E27FC236}">
                  <a16:creationId xmlns:a16="http://schemas.microsoft.com/office/drawing/2014/main" id="{3969794C-7AFA-225E-D390-55D349B4AE56}"/>
                </a:ext>
              </a:extLst>
            </p:cNvPr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762174" y="3834533"/>
              <a:ext cx="1496242" cy="137005"/>
            </a:xfrm>
            <a:prstGeom prst="rect">
              <a:avLst/>
            </a:prstGeom>
          </p:spPr>
        </p:pic>
        <p:sp>
          <p:nvSpPr>
            <p:cNvPr id="329" name="object 322">
              <a:extLst>
                <a:ext uri="{FF2B5EF4-FFF2-40B4-BE49-F238E27FC236}">
                  <a16:creationId xmlns:a16="http://schemas.microsoft.com/office/drawing/2014/main" id="{21072B97-706A-85D2-05CB-BD0E044354E9}"/>
                </a:ext>
              </a:extLst>
            </p:cNvPr>
            <p:cNvSpPr/>
            <p:nvPr/>
          </p:nvSpPr>
          <p:spPr>
            <a:xfrm>
              <a:off x="4716813" y="372209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1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3" y="268864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0" name="object 323">
              <a:extLst>
                <a:ext uri="{FF2B5EF4-FFF2-40B4-BE49-F238E27FC236}">
                  <a16:creationId xmlns:a16="http://schemas.microsoft.com/office/drawing/2014/main" id="{54BEFA24-AFB9-F258-D217-49C7B8F9C1DB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3944156"/>
              <a:ext cx="198514" cy="66651"/>
            </a:xfrm>
            <a:prstGeom prst="rect">
              <a:avLst/>
            </a:prstGeom>
          </p:spPr>
        </p:pic>
        <p:sp>
          <p:nvSpPr>
            <p:cNvPr id="331" name="object 324">
              <a:extLst>
                <a:ext uri="{FF2B5EF4-FFF2-40B4-BE49-F238E27FC236}">
                  <a16:creationId xmlns:a16="http://schemas.microsoft.com/office/drawing/2014/main" id="{3DE0E2FF-935B-F610-34B6-3A72CF215A53}"/>
                </a:ext>
              </a:extLst>
            </p:cNvPr>
            <p:cNvSpPr/>
            <p:nvPr/>
          </p:nvSpPr>
          <p:spPr>
            <a:xfrm>
              <a:off x="4798644" y="3832552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25">
              <a:extLst>
                <a:ext uri="{FF2B5EF4-FFF2-40B4-BE49-F238E27FC236}">
                  <a16:creationId xmlns:a16="http://schemas.microsoft.com/office/drawing/2014/main" id="{427E4027-2C7C-303F-8B52-0AFA372F5056}"/>
                </a:ext>
              </a:extLst>
            </p:cNvPr>
            <p:cNvSpPr/>
            <p:nvPr/>
          </p:nvSpPr>
          <p:spPr>
            <a:xfrm>
              <a:off x="5226718" y="372222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8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26">
              <a:extLst>
                <a:ext uri="{FF2B5EF4-FFF2-40B4-BE49-F238E27FC236}">
                  <a16:creationId xmlns:a16="http://schemas.microsoft.com/office/drawing/2014/main" id="{4C84A563-99E4-74B2-C974-E4BF57467B49}"/>
                </a:ext>
              </a:extLst>
            </p:cNvPr>
            <p:cNvSpPr/>
            <p:nvPr/>
          </p:nvSpPr>
          <p:spPr>
            <a:xfrm>
              <a:off x="5317337" y="3834774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894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27">
              <a:extLst>
                <a:ext uri="{FF2B5EF4-FFF2-40B4-BE49-F238E27FC236}">
                  <a16:creationId xmlns:a16="http://schemas.microsoft.com/office/drawing/2014/main" id="{E47D2FF7-CCC8-9EF7-7E00-4FA8CCFE9E8B}"/>
                </a:ext>
              </a:extLst>
            </p:cNvPr>
            <p:cNvSpPr/>
            <p:nvPr/>
          </p:nvSpPr>
          <p:spPr>
            <a:xfrm>
              <a:off x="5885823" y="372209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1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2" y="268864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5" name="object 328">
              <a:extLst>
                <a:ext uri="{FF2B5EF4-FFF2-40B4-BE49-F238E27FC236}">
                  <a16:creationId xmlns:a16="http://schemas.microsoft.com/office/drawing/2014/main" id="{FAA03BFF-2CC6-C4EA-5B5C-3B670F9FDF87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3944156"/>
              <a:ext cx="198514" cy="66651"/>
            </a:xfrm>
            <a:prstGeom prst="rect">
              <a:avLst/>
            </a:prstGeom>
          </p:spPr>
        </p:pic>
        <p:sp>
          <p:nvSpPr>
            <p:cNvPr id="336" name="object 329">
              <a:extLst>
                <a:ext uri="{FF2B5EF4-FFF2-40B4-BE49-F238E27FC236}">
                  <a16:creationId xmlns:a16="http://schemas.microsoft.com/office/drawing/2014/main" id="{A144E57F-1733-9406-DF55-88FCDA8672F4}"/>
                </a:ext>
              </a:extLst>
            </p:cNvPr>
            <p:cNvSpPr/>
            <p:nvPr/>
          </p:nvSpPr>
          <p:spPr>
            <a:xfrm>
              <a:off x="5967654" y="3832552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0">
              <a:extLst>
                <a:ext uri="{FF2B5EF4-FFF2-40B4-BE49-F238E27FC236}">
                  <a16:creationId xmlns:a16="http://schemas.microsoft.com/office/drawing/2014/main" id="{920293C1-F7B1-A05A-7C7D-FFE1E0513C90}"/>
                </a:ext>
              </a:extLst>
            </p:cNvPr>
            <p:cNvSpPr/>
            <p:nvPr/>
          </p:nvSpPr>
          <p:spPr>
            <a:xfrm>
              <a:off x="6395728" y="372222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8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1">
              <a:extLst>
                <a:ext uri="{FF2B5EF4-FFF2-40B4-BE49-F238E27FC236}">
                  <a16:creationId xmlns:a16="http://schemas.microsoft.com/office/drawing/2014/main" id="{6E5AA1E0-38BD-5988-69E5-93E38A2A0CC0}"/>
                </a:ext>
              </a:extLst>
            </p:cNvPr>
            <p:cNvSpPr/>
            <p:nvPr/>
          </p:nvSpPr>
          <p:spPr>
            <a:xfrm>
              <a:off x="6486347" y="3834774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907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2">
              <a:extLst>
                <a:ext uri="{FF2B5EF4-FFF2-40B4-BE49-F238E27FC236}">
                  <a16:creationId xmlns:a16="http://schemas.microsoft.com/office/drawing/2014/main" id="{BF702F2E-A25D-F657-9818-A927D0A6AFA4}"/>
                </a:ext>
              </a:extLst>
            </p:cNvPr>
            <p:cNvSpPr/>
            <p:nvPr/>
          </p:nvSpPr>
          <p:spPr>
            <a:xfrm>
              <a:off x="656405" y="4131064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592297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592297" y="461603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33">
              <a:extLst>
                <a:ext uri="{FF2B5EF4-FFF2-40B4-BE49-F238E27FC236}">
                  <a16:creationId xmlns:a16="http://schemas.microsoft.com/office/drawing/2014/main" id="{80CE9F6C-DE32-8B49-AFE5-78BF4A6D8246}"/>
                </a:ext>
              </a:extLst>
            </p:cNvPr>
            <p:cNvSpPr/>
            <p:nvPr/>
          </p:nvSpPr>
          <p:spPr>
            <a:xfrm>
              <a:off x="656405" y="4131064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0" y="461603"/>
                  </a:moveTo>
                  <a:lnTo>
                    <a:pt x="592297" y="461603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34">
              <a:extLst>
                <a:ext uri="{FF2B5EF4-FFF2-40B4-BE49-F238E27FC236}">
                  <a16:creationId xmlns:a16="http://schemas.microsoft.com/office/drawing/2014/main" id="{0706DACC-72D6-3EDB-BB80-473AFA04C4F9}"/>
                </a:ext>
              </a:extLst>
            </p:cNvPr>
            <p:cNvSpPr/>
            <p:nvPr/>
          </p:nvSpPr>
          <p:spPr>
            <a:xfrm>
              <a:off x="1248703" y="4131064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3316870" y="461603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35">
              <a:extLst>
                <a:ext uri="{FF2B5EF4-FFF2-40B4-BE49-F238E27FC236}">
                  <a16:creationId xmlns:a16="http://schemas.microsoft.com/office/drawing/2014/main" id="{38C30951-58EF-DCDD-736C-887048AA27B5}"/>
                </a:ext>
              </a:extLst>
            </p:cNvPr>
            <p:cNvSpPr/>
            <p:nvPr/>
          </p:nvSpPr>
          <p:spPr>
            <a:xfrm>
              <a:off x="1248703" y="4131064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36">
              <a:extLst>
                <a:ext uri="{FF2B5EF4-FFF2-40B4-BE49-F238E27FC236}">
                  <a16:creationId xmlns:a16="http://schemas.microsoft.com/office/drawing/2014/main" id="{F2BAAB83-8924-88BE-A0E0-11E6F1015AA0}"/>
                </a:ext>
              </a:extLst>
            </p:cNvPr>
            <p:cNvSpPr/>
            <p:nvPr/>
          </p:nvSpPr>
          <p:spPr>
            <a:xfrm>
              <a:off x="4565573" y="4131064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1169009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09" y="461603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37">
              <a:extLst>
                <a:ext uri="{FF2B5EF4-FFF2-40B4-BE49-F238E27FC236}">
                  <a16:creationId xmlns:a16="http://schemas.microsoft.com/office/drawing/2014/main" id="{25E9B73F-7D6B-81E3-AEC4-AD4F18568A02}"/>
                </a:ext>
              </a:extLst>
            </p:cNvPr>
            <p:cNvSpPr/>
            <p:nvPr/>
          </p:nvSpPr>
          <p:spPr>
            <a:xfrm>
              <a:off x="4565573" y="4131064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0" y="461603"/>
                  </a:moveTo>
                  <a:lnTo>
                    <a:pt x="1169009" y="461603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38">
              <a:extLst>
                <a:ext uri="{FF2B5EF4-FFF2-40B4-BE49-F238E27FC236}">
                  <a16:creationId xmlns:a16="http://schemas.microsoft.com/office/drawing/2014/main" id="{7C5EF146-2FDD-8A5F-CEE4-63801D194A82}"/>
                </a:ext>
              </a:extLst>
            </p:cNvPr>
            <p:cNvSpPr/>
            <p:nvPr/>
          </p:nvSpPr>
          <p:spPr>
            <a:xfrm>
              <a:off x="5734583" y="4131064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10" y="461603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39">
              <a:extLst>
                <a:ext uri="{FF2B5EF4-FFF2-40B4-BE49-F238E27FC236}">
                  <a16:creationId xmlns:a16="http://schemas.microsoft.com/office/drawing/2014/main" id="{8F4FF575-5EC9-6A8E-E8B4-EF571E9C70E7}"/>
                </a:ext>
              </a:extLst>
            </p:cNvPr>
            <p:cNvSpPr/>
            <p:nvPr/>
          </p:nvSpPr>
          <p:spPr>
            <a:xfrm>
              <a:off x="5734583" y="4131064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7" name="object 340">
              <a:extLst>
                <a:ext uri="{FF2B5EF4-FFF2-40B4-BE49-F238E27FC236}">
                  <a16:creationId xmlns:a16="http://schemas.microsoft.com/office/drawing/2014/main" id="{FD74C21B-1350-0D0F-27FF-39CD88E6096C}"/>
                </a:ext>
              </a:extLst>
            </p:cNvPr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906148" y="4311575"/>
              <a:ext cx="90525" cy="107441"/>
            </a:xfrm>
            <a:prstGeom prst="rect">
              <a:avLst/>
            </a:prstGeom>
          </p:spPr>
        </p:pic>
        <p:sp>
          <p:nvSpPr>
            <p:cNvPr id="348" name="object 341">
              <a:extLst>
                <a:ext uri="{FF2B5EF4-FFF2-40B4-BE49-F238E27FC236}">
                  <a16:creationId xmlns:a16="http://schemas.microsoft.com/office/drawing/2014/main" id="{2FA26319-5AFE-5567-9CB7-42229E4B0CDE}"/>
                </a:ext>
              </a:extLst>
            </p:cNvPr>
            <p:cNvSpPr/>
            <p:nvPr/>
          </p:nvSpPr>
          <p:spPr>
            <a:xfrm>
              <a:off x="1361516" y="4301625"/>
              <a:ext cx="19050" cy="106680"/>
            </a:xfrm>
            <a:custGeom>
              <a:avLst/>
              <a:gdLst/>
              <a:ahLst/>
              <a:cxnLst/>
              <a:rect l="l" t="t" r="r" b="b"/>
              <a:pathLst>
                <a:path w="19050" h="106679">
                  <a:moveTo>
                    <a:pt x="18745" y="0"/>
                  </a:moveTo>
                  <a:lnTo>
                    <a:pt x="0" y="0"/>
                  </a:lnTo>
                  <a:lnTo>
                    <a:pt x="0" y="106678"/>
                  </a:lnTo>
                  <a:lnTo>
                    <a:pt x="18745" y="106678"/>
                  </a:lnTo>
                  <a:lnTo>
                    <a:pt x="1874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9" name="object 342">
              <a:extLst>
                <a:ext uri="{FF2B5EF4-FFF2-40B4-BE49-F238E27FC236}">
                  <a16:creationId xmlns:a16="http://schemas.microsoft.com/office/drawing/2014/main" id="{343E1BC4-0444-F6E1-E677-18F78B25C581}"/>
                </a:ext>
              </a:extLst>
            </p:cNvPr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446253" y="4296139"/>
              <a:ext cx="227379" cy="113993"/>
            </a:xfrm>
            <a:prstGeom prst="rect">
              <a:avLst/>
            </a:prstGeom>
          </p:spPr>
        </p:pic>
        <p:sp>
          <p:nvSpPr>
            <p:cNvPr id="350" name="object 343">
              <a:extLst>
                <a:ext uri="{FF2B5EF4-FFF2-40B4-BE49-F238E27FC236}">
                  <a16:creationId xmlns:a16="http://schemas.microsoft.com/office/drawing/2014/main" id="{119A95D5-DA64-0CCC-C2C2-E918AC1959FC}"/>
                </a:ext>
              </a:extLst>
            </p:cNvPr>
            <p:cNvSpPr/>
            <p:nvPr/>
          </p:nvSpPr>
          <p:spPr>
            <a:xfrm>
              <a:off x="1693292" y="4297053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1" name="object 344">
              <a:extLst>
                <a:ext uri="{FF2B5EF4-FFF2-40B4-BE49-F238E27FC236}">
                  <a16:creationId xmlns:a16="http://schemas.microsoft.com/office/drawing/2014/main" id="{61D0FB9B-C428-3F52-803B-16FBB1E991EA}"/>
                </a:ext>
              </a:extLst>
            </p:cNvPr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781528" y="4297053"/>
              <a:ext cx="161999" cy="112928"/>
            </a:xfrm>
            <a:prstGeom prst="rect">
              <a:avLst/>
            </a:prstGeom>
          </p:spPr>
        </p:pic>
        <p:pic>
          <p:nvPicPr>
            <p:cNvPr id="352" name="object 345">
              <a:extLst>
                <a:ext uri="{FF2B5EF4-FFF2-40B4-BE49-F238E27FC236}">
                  <a16:creationId xmlns:a16="http://schemas.microsoft.com/office/drawing/2014/main" id="{ED9CB7DA-9942-41D9-52FC-28FEA72BA0A9}"/>
                </a:ext>
              </a:extLst>
            </p:cNvPr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965469" y="4326163"/>
              <a:ext cx="275386" cy="106980"/>
            </a:xfrm>
            <a:prstGeom prst="rect">
              <a:avLst/>
            </a:prstGeom>
          </p:spPr>
        </p:pic>
        <p:pic>
          <p:nvPicPr>
            <p:cNvPr id="353" name="object 346">
              <a:extLst>
                <a:ext uri="{FF2B5EF4-FFF2-40B4-BE49-F238E27FC236}">
                  <a16:creationId xmlns:a16="http://schemas.microsoft.com/office/drawing/2014/main" id="{7E459FD7-9743-1654-1A80-A6BD313AEBF6}"/>
                </a:ext>
              </a:extLst>
            </p:cNvPr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2295720" y="4297053"/>
              <a:ext cx="396690" cy="113079"/>
            </a:xfrm>
            <a:prstGeom prst="rect">
              <a:avLst/>
            </a:prstGeom>
          </p:spPr>
        </p:pic>
        <p:sp>
          <p:nvSpPr>
            <p:cNvPr id="354" name="object 347">
              <a:extLst>
                <a:ext uri="{FF2B5EF4-FFF2-40B4-BE49-F238E27FC236}">
                  <a16:creationId xmlns:a16="http://schemas.microsoft.com/office/drawing/2014/main" id="{1E206F37-222E-5442-4018-44FE91FB92E4}"/>
                </a:ext>
              </a:extLst>
            </p:cNvPr>
            <p:cNvSpPr/>
            <p:nvPr/>
          </p:nvSpPr>
          <p:spPr>
            <a:xfrm>
              <a:off x="2763579" y="4301625"/>
              <a:ext cx="19050" cy="106680"/>
            </a:xfrm>
            <a:custGeom>
              <a:avLst/>
              <a:gdLst/>
              <a:ahLst/>
              <a:cxnLst/>
              <a:rect l="l" t="t" r="r" b="b"/>
              <a:pathLst>
                <a:path w="19050" h="106679">
                  <a:moveTo>
                    <a:pt x="18745" y="0"/>
                  </a:moveTo>
                  <a:lnTo>
                    <a:pt x="0" y="0"/>
                  </a:lnTo>
                  <a:lnTo>
                    <a:pt x="0" y="106678"/>
                  </a:lnTo>
                  <a:lnTo>
                    <a:pt x="18745" y="106678"/>
                  </a:lnTo>
                  <a:lnTo>
                    <a:pt x="1874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5" name="object 348">
              <a:extLst>
                <a:ext uri="{FF2B5EF4-FFF2-40B4-BE49-F238E27FC236}">
                  <a16:creationId xmlns:a16="http://schemas.microsoft.com/office/drawing/2014/main" id="{8EFB637F-8956-1A5B-5C63-CD2BBBD5C928}"/>
                </a:ext>
              </a:extLst>
            </p:cNvPr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2806254" y="4301625"/>
              <a:ext cx="165812" cy="106678"/>
            </a:xfrm>
            <a:prstGeom prst="rect">
              <a:avLst/>
            </a:prstGeom>
          </p:spPr>
        </p:pic>
        <p:sp>
          <p:nvSpPr>
            <p:cNvPr id="356" name="object 349">
              <a:extLst>
                <a:ext uri="{FF2B5EF4-FFF2-40B4-BE49-F238E27FC236}">
                  <a16:creationId xmlns:a16="http://schemas.microsoft.com/office/drawing/2014/main" id="{F3533C71-651B-010E-4A95-1D8CF4F7120D}"/>
                </a:ext>
              </a:extLst>
            </p:cNvPr>
            <p:cNvSpPr/>
            <p:nvPr/>
          </p:nvSpPr>
          <p:spPr>
            <a:xfrm>
              <a:off x="3040481" y="4297969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7" name="object 350">
              <a:extLst>
                <a:ext uri="{FF2B5EF4-FFF2-40B4-BE49-F238E27FC236}">
                  <a16:creationId xmlns:a16="http://schemas.microsoft.com/office/drawing/2014/main" id="{BB23A5D6-969E-36DD-A912-211C9F2CED5F}"/>
                </a:ext>
              </a:extLst>
            </p:cNvPr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3083770" y="4326163"/>
              <a:ext cx="72237" cy="82141"/>
            </a:xfrm>
            <a:prstGeom prst="rect">
              <a:avLst/>
            </a:prstGeom>
          </p:spPr>
        </p:pic>
        <p:pic>
          <p:nvPicPr>
            <p:cNvPr id="358" name="object 351">
              <a:extLst>
                <a:ext uri="{FF2B5EF4-FFF2-40B4-BE49-F238E27FC236}">
                  <a16:creationId xmlns:a16="http://schemas.microsoft.com/office/drawing/2014/main" id="{7B2EB3F4-7C33-3677-99D5-C9BE37281EC1}"/>
                </a:ext>
              </a:extLst>
            </p:cNvPr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3219559" y="4297053"/>
              <a:ext cx="356612" cy="113079"/>
            </a:xfrm>
            <a:prstGeom prst="rect">
              <a:avLst/>
            </a:prstGeom>
          </p:spPr>
        </p:pic>
        <p:sp>
          <p:nvSpPr>
            <p:cNvPr id="359" name="object 352">
              <a:extLst>
                <a:ext uri="{FF2B5EF4-FFF2-40B4-BE49-F238E27FC236}">
                  <a16:creationId xmlns:a16="http://schemas.microsoft.com/office/drawing/2014/main" id="{E81E51DB-9E5F-C987-441A-697E7667EA80}"/>
                </a:ext>
              </a:extLst>
            </p:cNvPr>
            <p:cNvSpPr/>
            <p:nvPr/>
          </p:nvSpPr>
          <p:spPr>
            <a:xfrm>
              <a:off x="4716813" y="418369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6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6"/>
                  </a:lnTo>
                  <a:lnTo>
                    <a:pt x="356434" y="190128"/>
                  </a:lnTo>
                  <a:lnTo>
                    <a:pt x="354499" y="148852"/>
                  </a:lnTo>
                  <a:lnTo>
                    <a:pt x="342642" y="108600"/>
                  </a:lnTo>
                  <a:lnTo>
                    <a:pt x="320633" y="71097"/>
                  </a:lnTo>
                  <a:lnTo>
                    <a:pt x="288241" y="38065"/>
                  </a:lnTo>
                  <a:lnTo>
                    <a:pt x="234296" y="9235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0" name="object 353">
              <a:extLst>
                <a:ext uri="{FF2B5EF4-FFF2-40B4-BE49-F238E27FC236}">
                  <a16:creationId xmlns:a16="http://schemas.microsoft.com/office/drawing/2014/main" id="{474EC56A-CF84-0346-52FC-68CDAE4013D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4405762"/>
              <a:ext cx="198514" cy="66649"/>
            </a:xfrm>
            <a:prstGeom prst="rect">
              <a:avLst/>
            </a:prstGeom>
          </p:spPr>
        </p:pic>
        <p:sp>
          <p:nvSpPr>
            <p:cNvPr id="361" name="object 354">
              <a:extLst>
                <a:ext uri="{FF2B5EF4-FFF2-40B4-BE49-F238E27FC236}">
                  <a16:creationId xmlns:a16="http://schemas.microsoft.com/office/drawing/2014/main" id="{2FA6CD6F-B288-C5B3-7157-AB4FF5F6A9C7}"/>
                </a:ext>
              </a:extLst>
            </p:cNvPr>
            <p:cNvSpPr/>
            <p:nvPr/>
          </p:nvSpPr>
          <p:spPr>
            <a:xfrm>
              <a:off x="4798644" y="429415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24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50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55">
              <a:extLst>
                <a:ext uri="{FF2B5EF4-FFF2-40B4-BE49-F238E27FC236}">
                  <a16:creationId xmlns:a16="http://schemas.microsoft.com/office/drawing/2014/main" id="{BE968F49-9A51-4F54-82F5-ADC83E2A00AD}"/>
                </a:ext>
              </a:extLst>
            </p:cNvPr>
            <p:cNvSpPr/>
            <p:nvPr/>
          </p:nvSpPr>
          <p:spPr>
            <a:xfrm>
              <a:off x="5226718" y="418383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6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56">
              <a:extLst>
                <a:ext uri="{FF2B5EF4-FFF2-40B4-BE49-F238E27FC236}">
                  <a16:creationId xmlns:a16="http://schemas.microsoft.com/office/drawing/2014/main" id="{4730D11F-E237-7AFD-40F0-2F4BA81D601A}"/>
                </a:ext>
              </a:extLst>
            </p:cNvPr>
            <p:cNvSpPr/>
            <p:nvPr/>
          </p:nvSpPr>
          <p:spPr>
            <a:xfrm>
              <a:off x="5317337" y="4296381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894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57">
              <a:extLst>
                <a:ext uri="{FF2B5EF4-FFF2-40B4-BE49-F238E27FC236}">
                  <a16:creationId xmlns:a16="http://schemas.microsoft.com/office/drawing/2014/main" id="{01E2CC09-D7CB-D311-22B0-1BE07C150312}"/>
                </a:ext>
              </a:extLst>
            </p:cNvPr>
            <p:cNvSpPr/>
            <p:nvPr/>
          </p:nvSpPr>
          <p:spPr>
            <a:xfrm>
              <a:off x="5885823" y="418369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6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6"/>
                  </a:lnTo>
                  <a:lnTo>
                    <a:pt x="356433" y="190128"/>
                  </a:lnTo>
                  <a:lnTo>
                    <a:pt x="354498" y="148852"/>
                  </a:lnTo>
                  <a:lnTo>
                    <a:pt x="342641" y="108600"/>
                  </a:lnTo>
                  <a:lnTo>
                    <a:pt x="320632" y="71097"/>
                  </a:lnTo>
                  <a:lnTo>
                    <a:pt x="288240" y="38065"/>
                  </a:lnTo>
                  <a:lnTo>
                    <a:pt x="234295" y="9235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5" name="object 358">
              <a:extLst>
                <a:ext uri="{FF2B5EF4-FFF2-40B4-BE49-F238E27FC236}">
                  <a16:creationId xmlns:a16="http://schemas.microsoft.com/office/drawing/2014/main" id="{101B042E-6855-2DAE-09BC-65DE6FC208A5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4405762"/>
              <a:ext cx="198514" cy="66649"/>
            </a:xfrm>
            <a:prstGeom prst="rect">
              <a:avLst/>
            </a:prstGeom>
          </p:spPr>
        </p:pic>
        <p:sp>
          <p:nvSpPr>
            <p:cNvPr id="366" name="object 359">
              <a:extLst>
                <a:ext uri="{FF2B5EF4-FFF2-40B4-BE49-F238E27FC236}">
                  <a16:creationId xmlns:a16="http://schemas.microsoft.com/office/drawing/2014/main" id="{19536ACD-E80F-2252-4F62-67E606C5DE7E}"/>
                </a:ext>
              </a:extLst>
            </p:cNvPr>
            <p:cNvSpPr/>
            <p:nvPr/>
          </p:nvSpPr>
          <p:spPr>
            <a:xfrm>
              <a:off x="5967654" y="429415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24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50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0">
              <a:extLst>
                <a:ext uri="{FF2B5EF4-FFF2-40B4-BE49-F238E27FC236}">
                  <a16:creationId xmlns:a16="http://schemas.microsoft.com/office/drawing/2014/main" id="{4A5DF16F-62EE-3473-EDB2-BF9B3EA902D6}"/>
                </a:ext>
              </a:extLst>
            </p:cNvPr>
            <p:cNvSpPr/>
            <p:nvPr/>
          </p:nvSpPr>
          <p:spPr>
            <a:xfrm>
              <a:off x="6395728" y="418383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6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1">
              <a:extLst>
                <a:ext uri="{FF2B5EF4-FFF2-40B4-BE49-F238E27FC236}">
                  <a16:creationId xmlns:a16="http://schemas.microsoft.com/office/drawing/2014/main" id="{AA5E0A08-C283-B4FC-12FE-501E1C1006CE}"/>
                </a:ext>
              </a:extLst>
            </p:cNvPr>
            <p:cNvSpPr/>
            <p:nvPr/>
          </p:nvSpPr>
          <p:spPr>
            <a:xfrm>
              <a:off x="6486347" y="4296381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907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2">
              <a:extLst>
                <a:ext uri="{FF2B5EF4-FFF2-40B4-BE49-F238E27FC236}">
                  <a16:creationId xmlns:a16="http://schemas.microsoft.com/office/drawing/2014/main" id="{1774A87F-0E6A-6194-8521-981EC9F152BC}"/>
                </a:ext>
              </a:extLst>
            </p:cNvPr>
            <p:cNvSpPr/>
            <p:nvPr/>
          </p:nvSpPr>
          <p:spPr>
            <a:xfrm>
              <a:off x="182185" y="1058729"/>
              <a:ext cx="1191260" cy="167640"/>
            </a:xfrm>
            <a:custGeom>
              <a:avLst/>
              <a:gdLst/>
              <a:ahLst/>
              <a:cxnLst/>
              <a:rect l="l" t="t" r="r" b="b"/>
              <a:pathLst>
                <a:path w="1191260" h="167640">
                  <a:moveTo>
                    <a:pt x="627018" y="0"/>
                  </a:moveTo>
                  <a:lnTo>
                    <a:pt x="564049" y="0"/>
                  </a:lnTo>
                  <a:lnTo>
                    <a:pt x="501392" y="795"/>
                  </a:lnTo>
                  <a:lnTo>
                    <a:pt x="439674" y="2385"/>
                  </a:lnTo>
                  <a:lnTo>
                    <a:pt x="379519" y="4772"/>
                  </a:lnTo>
                  <a:lnTo>
                    <a:pt x="321555" y="7954"/>
                  </a:lnTo>
                  <a:lnTo>
                    <a:pt x="266405" y="11932"/>
                  </a:lnTo>
                  <a:lnTo>
                    <a:pt x="214697" y="16705"/>
                  </a:lnTo>
                  <a:lnTo>
                    <a:pt x="167056" y="22274"/>
                  </a:lnTo>
                  <a:lnTo>
                    <a:pt x="124107" y="28639"/>
                  </a:lnTo>
                  <a:lnTo>
                    <a:pt x="86477" y="35799"/>
                  </a:lnTo>
                  <a:lnTo>
                    <a:pt x="29674" y="52507"/>
                  </a:lnTo>
                  <a:lnTo>
                    <a:pt x="0" y="83536"/>
                  </a:lnTo>
                  <a:lnTo>
                    <a:pt x="1643" y="94678"/>
                  </a:lnTo>
                  <a:lnTo>
                    <a:pt x="54756" y="123330"/>
                  </a:lnTo>
                  <a:lnTo>
                    <a:pt x="124059" y="138452"/>
                  </a:lnTo>
                  <a:lnTo>
                    <a:pt x="167002" y="144819"/>
                  </a:lnTo>
                  <a:lnTo>
                    <a:pt x="214639" y="150391"/>
                  </a:lnTo>
                  <a:lnTo>
                    <a:pt x="266343" y="155166"/>
                  </a:lnTo>
                  <a:lnTo>
                    <a:pt x="321489" y="159146"/>
                  </a:lnTo>
                  <a:lnTo>
                    <a:pt x="379451" y="162330"/>
                  </a:lnTo>
                  <a:lnTo>
                    <a:pt x="439603" y="164718"/>
                  </a:lnTo>
                  <a:lnTo>
                    <a:pt x="501320" y="166310"/>
                  </a:lnTo>
                  <a:lnTo>
                    <a:pt x="563976" y="167106"/>
                  </a:lnTo>
                  <a:lnTo>
                    <a:pt x="626945" y="167107"/>
                  </a:lnTo>
                  <a:lnTo>
                    <a:pt x="689601" y="166312"/>
                  </a:lnTo>
                  <a:lnTo>
                    <a:pt x="751320" y="164720"/>
                  </a:lnTo>
                  <a:lnTo>
                    <a:pt x="811474" y="162334"/>
                  </a:lnTo>
                  <a:lnTo>
                    <a:pt x="869439" y="159151"/>
                  </a:lnTo>
                  <a:lnTo>
                    <a:pt x="924588" y="155173"/>
                  </a:lnTo>
                  <a:lnTo>
                    <a:pt x="976296" y="150398"/>
                  </a:lnTo>
                  <a:lnTo>
                    <a:pt x="1023937" y="144828"/>
                  </a:lnTo>
                  <a:lnTo>
                    <a:pt x="1066885" y="138463"/>
                  </a:lnTo>
                  <a:lnTo>
                    <a:pt x="1104516" y="131301"/>
                  </a:lnTo>
                  <a:lnTo>
                    <a:pt x="1161318" y="114591"/>
                  </a:lnTo>
                  <a:lnTo>
                    <a:pt x="1190992" y="83557"/>
                  </a:lnTo>
                  <a:lnTo>
                    <a:pt x="1189348" y="72417"/>
                  </a:lnTo>
                  <a:lnTo>
                    <a:pt x="1136236" y="43769"/>
                  </a:lnTo>
                  <a:lnTo>
                    <a:pt x="1066933" y="28650"/>
                  </a:lnTo>
                  <a:lnTo>
                    <a:pt x="1023990" y="22283"/>
                  </a:lnTo>
                  <a:lnTo>
                    <a:pt x="976354" y="16713"/>
                  </a:lnTo>
                  <a:lnTo>
                    <a:pt x="924650" y="11938"/>
                  </a:lnTo>
                  <a:lnTo>
                    <a:pt x="869504" y="7959"/>
                  </a:lnTo>
                  <a:lnTo>
                    <a:pt x="811542" y="4776"/>
                  </a:lnTo>
                  <a:lnTo>
                    <a:pt x="751390" y="2388"/>
                  </a:lnTo>
                  <a:lnTo>
                    <a:pt x="689673" y="796"/>
                  </a:lnTo>
                  <a:lnTo>
                    <a:pt x="627018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63">
              <a:extLst>
                <a:ext uri="{FF2B5EF4-FFF2-40B4-BE49-F238E27FC236}">
                  <a16:creationId xmlns:a16="http://schemas.microsoft.com/office/drawing/2014/main" id="{674F3A37-3C21-BCE5-6137-7AFFC689FD01}"/>
                </a:ext>
              </a:extLst>
            </p:cNvPr>
            <p:cNvSpPr/>
            <p:nvPr/>
          </p:nvSpPr>
          <p:spPr>
            <a:xfrm>
              <a:off x="300075" y="803601"/>
              <a:ext cx="341630" cy="236854"/>
            </a:xfrm>
            <a:custGeom>
              <a:avLst/>
              <a:gdLst/>
              <a:ahLst/>
              <a:cxnLst/>
              <a:rect l="l" t="t" r="r" b="b"/>
              <a:pathLst>
                <a:path w="341630" h="236855">
                  <a:moveTo>
                    <a:pt x="319786" y="223901"/>
                  </a:moveTo>
                  <a:lnTo>
                    <a:pt x="317893" y="175539"/>
                  </a:lnTo>
                  <a:lnTo>
                    <a:pt x="0" y="187921"/>
                  </a:lnTo>
                  <a:lnTo>
                    <a:pt x="1879" y="236283"/>
                  </a:lnTo>
                  <a:lnTo>
                    <a:pt x="319786" y="223901"/>
                  </a:lnTo>
                  <a:close/>
                </a:path>
                <a:path w="341630" h="236855">
                  <a:moveTo>
                    <a:pt x="341185" y="48361"/>
                  </a:moveTo>
                  <a:lnTo>
                    <a:pt x="339305" y="0"/>
                  </a:lnTo>
                  <a:lnTo>
                    <a:pt x="21412" y="12382"/>
                  </a:lnTo>
                  <a:lnTo>
                    <a:pt x="23291" y="60744"/>
                  </a:lnTo>
                  <a:lnTo>
                    <a:pt x="341185" y="48361"/>
                  </a:lnTo>
                  <a:close/>
                </a:path>
              </a:pathLst>
            </a:custGeom>
            <a:solidFill>
              <a:srgbClr val="7C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73605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4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063263" y="199287"/>
            <a:ext cx="8112362" cy="65649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2949" y="131351"/>
            <a:ext cx="8932988" cy="874424"/>
          </a:xfrm>
        </p:spPr>
        <p:txBody>
          <a:bodyPr>
            <a:noAutofit/>
          </a:bodyPr>
          <a:lstStyle/>
          <a:p>
            <a:pPr algn="ctr"/>
            <a:r>
              <a:rPr lang="en-IN" sz="3200" dirty="0">
                <a:solidFill>
                  <a:schemeClr val="bg1"/>
                </a:solidFill>
                <a:latin typeface="Aachen BT" panose="02040806020206050204" pitchFamily="18" charset="0"/>
              </a:rPr>
              <a:t>Parent/Caregiver/Guardian Assessment </a:t>
            </a:r>
          </a:p>
        </p:txBody>
      </p:sp>
      <p:pic>
        <p:nvPicPr>
          <p:cNvPr id="12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14" name="Rectangle 13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  <p:grpSp>
        <p:nvGrpSpPr>
          <p:cNvPr id="18" name="object 2">
            <a:extLst>
              <a:ext uri="{FF2B5EF4-FFF2-40B4-BE49-F238E27FC236}">
                <a16:creationId xmlns:a16="http://schemas.microsoft.com/office/drawing/2014/main" id="{B3CB939E-AB5A-DD36-7D38-1A5DB87CE41D}"/>
              </a:ext>
            </a:extLst>
          </p:cNvPr>
          <p:cNvGrpSpPr/>
          <p:nvPr/>
        </p:nvGrpSpPr>
        <p:grpSpPr>
          <a:xfrm>
            <a:off x="2016375" y="855780"/>
            <a:ext cx="8265049" cy="6133571"/>
            <a:chOff x="182185" y="784813"/>
            <a:chExt cx="7227570" cy="9812655"/>
          </a:xfrm>
        </p:grpSpPr>
        <p:pic>
          <p:nvPicPr>
            <p:cNvPr id="19" name="object 3">
              <a:extLst>
                <a:ext uri="{FF2B5EF4-FFF2-40B4-BE49-F238E27FC236}">
                  <a16:creationId xmlns:a16="http://schemas.microsoft.com/office/drawing/2014/main" id="{F30D5D9C-FABD-79D1-6400-739EF4016FD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039" y="784813"/>
              <a:ext cx="6617916" cy="9303327"/>
            </a:xfrm>
            <a:prstGeom prst="rect">
              <a:avLst/>
            </a:prstGeom>
          </p:spPr>
        </p:pic>
        <p:sp>
          <p:nvSpPr>
            <p:cNvPr id="20" name="object 4">
              <a:extLst>
                <a:ext uri="{FF2B5EF4-FFF2-40B4-BE49-F238E27FC236}">
                  <a16:creationId xmlns:a16="http://schemas.microsoft.com/office/drawing/2014/main" id="{BA3325DD-881F-6613-87D7-11AC5A842FDA}"/>
                </a:ext>
              </a:extLst>
            </p:cNvPr>
            <p:cNvSpPr/>
            <p:nvPr/>
          </p:nvSpPr>
          <p:spPr>
            <a:xfrm>
              <a:off x="1248703" y="2732727"/>
              <a:ext cx="3317240" cy="387350"/>
            </a:xfrm>
            <a:custGeom>
              <a:avLst/>
              <a:gdLst/>
              <a:ahLst/>
              <a:cxnLst/>
              <a:rect l="l" t="t" r="r" b="b"/>
              <a:pathLst>
                <a:path w="3317240" h="387350">
                  <a:moveTo>
                    <a:pt x="3316870" y="0"/>
                  </a:moveTo>
                  <a:lnTo>
                    <a:pt x="0" y="0"/>
                  </a:lnTo>
                  <a:lnTo>
                    <a:pt x="0" y="387069"/>
                  </a:lnTo>
                  <a:lnTo>
                    <a:pt x="3316870" y="387069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D6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CAFE432A-959A-0CDE-0654-CB853A0C3914}"/>
                </a:ext>
              </a:extLst>
            </p:cNvPr>
            <p:cNvSpPr/>
            <p:nvPr/>
          </p:nvSpPr>
          <p:spPr>
            <a:xfrm>
              <a:off x="1248703" y="2732727"/>
              <a:ext cx="3317240" cy="387350"/>
            </a:xfrm>
            <a:custGeom>
              <a:avLst/>
              <a:gdLst/>
              <a:ahLst/>
              <a:cxnLst/>
              <a:rect l="l" t="t" r="r" b="b"/>
              <a:pathLst>
                <a:path w="3317240" h="387350">
                  <a:moveTo>
                    <a:pt x="3316870" y="0"/>
                  </a:moveTo>
                  <a:lnTo>
                    <a:pt x="0" y="0"/>
                  </a:lnTo>
                  <a:lnTo>
                    <a:pt x="0" y="387069"/>
                  </a:lnTo>
                  <a:lnTo>
                    <a:pt x="3316870" y="387069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46C6F464-5596-94FC-DA9E-18035C08A75F}"/>
                </a:ext>
              </a:extLst>
            </p:cNvPr>
            <p:cNvSpPr/>
            <p:nvPr/>
          </p:nvSpPr>
          <p:spPr>
            <a:xfrm>
              <a:off x="4565573" y="2732727"/>
              <a:ext cx="1169035" cy="387350"/>
            </a:xfrm>
            <a:custGeom>
              <a:avLst/>
              <a:gdLst/>
              <a:ahLst/>
              <a:cxnLst/>
              <a:rect l="l" t="t" r="r" b="b"/>
              <a:pathLst>
                <a:path w="1169035" h="387350">
                  <a:moveTo>
                    <a:pt x="1169009" y="0"/>
                  </a:moveTo>
                  <a:lnTo>
                    <a:pt x="0" y="0"/>
                  </a:lnTo>
                  <a:lnTo>
                    <a:pt x="0" y="387069"/>
                  </a:lnTo>
                  <a:lnTo>
                    <a:pt x="1169009" y="387069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D6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E2D06945-F405-820C-E8D3-0FCC202185F0}"/>
                </a:ext>
              </a:extLst>
            </p:cNvPr>
            <p:cNvSpPr/>
            <p:nvPr/>
          </p:nvSpPr>
          <p:spPr>
            <a:xfrm>
              <a:off x="4565573" y="2732727"/>
              <a:ext cx="1169035" cy="387350"/>
            </a:xfrm>
            <a:custGeom>
              <a:avLst/>
              <a:gdLst/>
              <a:ahLst/>
              <a:cxnLst/>
              <a:rect l="l" t="t" r="r" b="b"/>
              <a:pathLst>
                <a:path w="1169035" h="387350">
                  <a:moveTo>
                    <a:pt x="0" y="0"/>
                  </a:moveTo>
                  <a:lnTo>
                    <a:pt x="1169009" y="0"/>
                  </a:lnTo>
                  <a:lnTo>
                    <a:pt x="1169009" y="387069"/>
                  </a:lnTo>
                  <a:lnTo>
                    <a:pt x="0" y="387069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8">
              <a:extLst>
                <a:ext uri="{FF2B5EF4-FFF2-40B4-BE49-F238E27FC236}">
                  <a16:creationId xmlns:a16="http://schemas.microsoft.com/office/drawing/2014/main" id="{8F0EB8D6-2486-F5D6-5C79-6485EF033BE7}"/>
                </a:ext>
              </a:extLst>
            </p:cNvPr>
            <p:cNvSpPr/>
            <p:nvPr/>
          </p:nvSpPr>
          <p:spPr>
            <a:xfrm>
              <a:off x="5734583" y="2732727"/>
              <a:ext cx="1169035" cy="387350"/>
            </a:xfrm>
            <a:custGeom>
              <a:avLst/>
              <a:gdLst/>
              <a:ahLst/>
              <a:cxnLst/>
              <a:rect l="l" t="t" r="r" b="b"/>
              <a:pathLst>
                <a:path w="1169034" h="387350">
                  <a:moveTo>
                    <a:pt x="1169010" y="0"/>
                  </a:moveTo>
                  <a:lnTo>
                    <a:pt x="0" y="0"/>
                  </a:lnTo>
                  <a:lnTo>
                    <a:pt x="0" y="387069"/>
                  </a:lnTo>
                  <a:lnTo>
                    <a:pt x="1169010" y="387069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D6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9">
              <a:extLst>
                <a:ext uri="{FF2B5EF4-FFF2-40B4-BE49-F238E27FC236}">
                  <a16:creationId xmlns:a16="http://schemas.microsoft.com/office/drawing/2014/main" id="{CFAE17A2-AB46-2194-D5CA-67D5B12B4322}"/>
                </a:ext>
              </a:extLst>
            </p:cNvPr>
            <p:cNvSpPr/>
            <p:nvPr/>
          </p:nvSpPr>
          <p:spPr>
            <a:xfrm>
              <a:off x="5734583" y="2732727"/>
              <a:ext cx="1169035" cy="387350"/>
            </a:xfrm>
            <a:custGeom>
              <a:avLst/>
              <a:gdLst/>
              <a:ahLst/>
              <a:cxnLst/>
              <a:rect l="l" t="t" r="r" b="b"/>
              <a:pathLst>
                <a:path w="1169034" h="387350">
                  <a:moveTo>
                    <a:pt x="1169010" y="0"/>
                  </a:moveTo>
                  <a:lnTo>
                    <a:pt x="0" y="0"/>
                  </a:lnTo>
                  <a:lnTo>
                    <a:pt x="0" y="387069"/>
                  </a:lnTo>
                  <a:lnTo>
                    <a:pt x="1169010" y="387069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0">
              <a:extLst>
                <a:ext uri="{FF2B5EF4-FFF2-40B4-BE49-F238E27FC236}">
                  <a16:creationId xmlns:a16="http://schemas.microsoft.com/office/drawing/2014/main" id="{D4D3DE8E-DF1E-5379-11CE-451EA53FD81B}"/>
                </a:ext>
              </a:extLst>
            </p:cNvPr>
            <p:cNvSpPr/>
            <p:nvPr/>
          </p:nvSpPr>
          <p:spPr>
            <a:xfrm>
              <a:off x="656405" y="3119796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592297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592297" y="754142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1">
              <a:extLst>
                <a:ext uri="{FF2B5EF4-FFF2-40B4-BE49-F238E27FC236}">
                  <a16:creationId xmlns:a16="http://schemas.microsoft.com/office/drawing/2014/main" id="{E6C2B4CA-DAC9-011C-9E7A-81BB1421AC28}"/>
                </a:ext>
              </a:extLst>
            </p:cNvPr>
            <p:cNvSpPr/>
            <p:nvPr/>
          </p:nvSpPr>
          <p:spPr>
            <a:xfrm>
              <a:off x="656405" y="3119796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0" y="754142"/>
                  </a:moveTo>
                  <a:lnTo>
                    <a:pt x="592297" y="754142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754142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2">
              <a:extLst>
                <a:ext uri="{FF2B5EF4-FFF2-40B4-BE49-F238E27FC236}">
                  <a16:creationId xmlns:a16="http://schemas.microsoft.com/office/drawing/2014/main" id="{553EEB40-741A-7D77-8864-1B2B86072B99}"/>
                </a:ext>
              </a:extLst>
            </p:cNvPr>
            <p:cNvSpPr/>
            <p:nvPr/>
          </p:nvSpPr>
          <p:spPr>
            <a:xfrm>
              <a:off x="1248703" y="3119796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3316870" y="754142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3">
              <a:extLst>
                <a:ext uri="{FF2B5EF4-FFF2-40B4-BE49-F238E27FC236}">
                  <a16:creationId xmlns:a16="http://schemas.microsoft.com/office/drawing/2014/main" id="{7510F76A-E998-FF44-BB95-D2778D4DFA4D}"/>
                </a:ext>
              </a:extLst>
            </p:cNvPr>
            <p:cNvSpPr/>
            <p:nvPr/>
          </p:nvSpPr>
          <p:spPr>
            <a:xfrm>
              <a:off x="1248703" y="3119796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754142"/>
                  </a:moveTo>
                  <a:lnTo>
                    <a:pt x="0" y="754142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754142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14">
              <a:extLst>
                <a:ext uri="{FF2B5EF4-FFF2-40B4-BE49-F238E27FC236}">
                  <a16:creationId xmlns:a16="http://schemas.microsoft.com/office/drawing/2014/main" id="{A998E73D-4F83-9225-DC25-F1B37890773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0190" y="2868480"/>
              <a:ext cx="91465" cy="118872"/>
            </a:xfrm>
            <a:prstGeom prst="rect">
              <a:avLst/>
            </a:prstGeom>
          </p:spPr>
        </p:pic>
        <p:sp>
          <p:nvSpPr>
            <p:cNvPr id="31" name="object 15">
              <a:extLst>
                <a:ext uri="{FF2B5EF4-FFF2-40B4-BE49-F238E27FC236}">
                  <a16:creationId xmlns:a16="http://schemas.microsoft.com/office/drawing/2014/main" id="{E3195BA2-9628-DB1D-4B91-1A1FB0790B0E}"/>
                </a:ext>
              </a:extLst>
            </p:cNvPr>
            <p:cNvSpPr/>
            <p:nvPr/>
          </p:nvSpPr>
          <p:spPr>
            <a:xfrm>
              <a:off x="821131" y="2895558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69">
                  <a:moveTo>
                    <a:pt x="53327" y="0"/>
                  </a:moveTo>
                  <a:lnTo>
                    <a:pt x="43370" y="1054"/>
                  </a:lnTo>
                  <a:lnTo>
                    <a:pt x="35560" y="4914"/>
                  </a:lnTo>
                  <a:lnTo>
                    <a:pt x="29578" y="11188"/>
                  </a:lnTo>
                  <a:lnTo>
                    <a:pt x="25095" y="19481"/>
                  </a:lnTo>
                  <a:lnTo>
                    <a:pt x="25095" y="1651"/>
                  </a:lnTo>
                  <a:lnTo>
                    <a:pt x="0" y="1651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54"/>
                  </a:lnTo>
                  <a:lnTo>
                    <a:pt x="26949" y="43662"/>
                  </a:lnTo>
                  <a:lnTo>
                    <a:pt x="32296" y="33934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69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16">
              <a:extLst>
                <a:ext uri="{FF2B5EF4-FFF2-40B4-BE49-F238E27FC236}">
                  <a16:creationId xmlns:a16="http://schemas.microsoft.com/office/drawing/2014/main" id="{4A0EA568-400B-38BA-2565-F6590D953D8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4674" y="2870128"/>
              <a:ext cx="102694" cy="115571"/>
            </a:xfrm>
            <a:prstGeom prst="rect">
              <a:avLst/>
            </a:prstGeom>
          </p:spPr>
        </p:pic>
        <p:pic>
          <p:nvPicPr>
            <p:cNvPr id="33" name="object 17">
              <a:extLst>
                <a:ext uri="{FF2B5EF4-FFF2-40B4-BE49-F238E27FC236}">
                  <a16:creationId xmlns:a16="http://schemas.microsoft.com/office/drawing/2014/main" id="{64CE7A15-AA0D-1734-8621-9089DC1BA87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8169" y="2895555"/>
              <a:ext cx="95760" cy="92124"/>
            </a:xfrm>
            <a:prstGeom prst="rect">
              <a:avLst/>
            </a:prstGeom>
          </p:spPr>
        </p:pic>
        <p:pic>
          <p:nvPicPr>
            <p:cNvPr id="34" name="object 18">
              <a:extLst>
                <a:ext uri="{FF2B5EF4-FFF2-40B4-BE49-F238E27FC236}">
                  <a16:creationId xmlns:a16="http://schemas.microsoft.com/office/drawing/2014/main" id="{46016BC8-C078-04DA-D5B2-AF1639E7FBC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84989" y="2870128"/>
              <a:ext cx="182105" cy="117223"/>
            </a:xfrm>
            <a:prstGeom prst="rect">
              <a:avLst/>
            </a:prstGeom>
          </p:spPr>
        </p:pic>
        <p:pic>
          <p:nvPicPr>
            <p:cNvPr id="35" name="object 19">
              <a:extLst>
                <a:ext uri="{FF2B5EF4-FFF2-40B4-BE49-F238E27FC236}">
                  <a16:creationId xmlns:a16="http://schemas.microsoft.com/office/drawing/2014/main" id="{23711737-5321-6898-E28A-ED376D2877CF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88727" y="2895555"/>
              <a:ext cx="140990" cy="91796"/>
            </a:xfrm>
            <a:prstGeom prst="rect">
              <a:avLst/>
            </a:prstGeom>
          </p:spPr>
        </p:pic>
        <p:sp>
          <p:nvSpPr>
            <p:cNvPr id="36" name="object 20">
              <a:extLst>
                <a:ext uri="{FF2B5EF4-FFF2-40B4-BE49-F238E27FC236}">
                  <a16:creationId xmlns:a16="http://schemas.microsoft.com/office/drawing/2014/main" id="{6C345D92-CCD1-D31D-F7A2-B12210417722}"/>
                </a:ext>
              </a:extLst>
            </p:cNvPr>
            <p:cNvSpPr/>
            <p:nvPr/>
          </p:nvSpPr>
          <p:spPr>
            <a:xfrm>
              <a:off x="1851342" y="2874590"/>
              <a:ext cx="559435" cy="113664"/>
            </a:xfrm>
            <a:custGeom>
              <a:avLst/>
              <a:gdLst/>
              <a:ahLst/>
              <a:cxnLst/>
              <a:rect l="l" t="t" r="r" b="b"/>
              <a:pathLst>
                <a:path w="559435" h="113664">
                  <a:moveTo>
                    <a:pt x="135051" y="53492"/>
                  </a:moveTo>
                  <a:lnTo>
                    <a:pt x="133007" y="39433"/>
                  </a:lnTo>
                  <a:lnTo>
                    <a:pt x="127101" y="29248"/>
                  </a:lnTo>
                  <a:lnTo>
                    <a:pt x="117703" y="23063"/>
                  </a:lnTo>
                  <a:lnTo>
                    <a:pt x="105168" y="20967"/>
                  </a:lnTo>
                  <a:lnTo>
                    <a:pt x="96634" y="21882"/>
                  </a:lnTo>
                  <a:lnTo>
                    <a:pt x="89027" y="24587"/>
                  </a:lnTo>
                  <a:lnTo>
                    <a:pt x="82232" y="28981"/>
                  </a:lnTo>
                  <a:lnTo>
                    <a:pt x="76111" y="35001"/>
                  </a:lnTo>
                  <a:lnTo>
                    <a:pt x="71894" y="29044"/>
                  </a:lnTo>
                  <a:lnTo>
                    <a:pt x="66243" y="24638"/>
                  </a:lnTo>
                  <a:lnTo>
                    <a:pt x="59296" y="21907"/>
                  </a:lnTo>
                  <a:lnTo>
                    <a:pt x="51181" y="20967"/>
                  </a:lnTo>
                  <a:lnTo>
                    <a:pt x="42557" y="22148"/>
                  </a:lnTo>
                  <a:lnTo>
                    <a:pt x="35534" y="25285"/>
                  </a:lnTo>
                  <a:lnTo>
                    <a:pt x="29819" y="29819"/>
                  </a:lnTo>
                  <a:lnTo>
                    <a:pt x="25095" y="35166"/>
                  </a:lnTo>
                  <a:lnTo>
                    <a:pt x="25095" y="22618"/>
                  </a:lnTo>
                  <a:lnTo>
                    <a:pt x="0" y="22618"/>
                  </a:lnTo>
                  <a:lnTo>
                    <a:pt x="0" y="111112"/>
                  </a:lnTo>
                  <a:lnTo>
                    <a:pt x="25095" y="111112"/>
                  </a:lnTo>
                  <a:lnTo>
                    <a:pt x="25095" y="49860"/>
                  </a:lnTo>
                  <a:lnTo>
                    <a:pt x="30873" y="43751"/>
                  </a:lnTo>
                  <a:lnTo>
                    <a:pt x="49695" y="43751"/>
                  </a:lnTo>
                  <a:lnTo>
                    <a:pt x="54978" y="49860"/>
                  </a:lnTo>
                  <a:lnTo>
                    <a:pt x="54978" y="111112"/>
                  </a:lnTo>
                  <a:lnTo>
                    <a:pt x="80073" y="111112"/>
                  </a:lnTo>
                  <a:lnTo>
                    <a:pt x="80073" y="49860"/>
                  </a:lnTo>
                  <a:lnTo>
                    <a:pt x="85852" y="43751"/>
                  </a:lnTo>
                  <a:lnTo>
                    <a:pt x="104673" y="43751"/>
                  </a:lnTo>
                  <a:lnTo>
                    <a:pt x="109956" y="49860"/>
                  </a:lnTo>
                  <a:lnTo>
                    <a:pt x="109956" y="111112"/>
                  </a:lnTo>
                  <a:lnTo>
                    <a:pt x="135051" y="111112"/>
                  </a:lnTo>
                  <a:lnTo>
                    <a:pt x="135051" y="53492"/>
                  </a:lnTo>
                  <a:close/>
                </a:path>
                <a:path w="559435" h="113664">
                  <a:moveTo>
                    <a:pt x="239395" y="69011"/>
                  </a:moveTo>
                  <a:lnTo>
                    <a:pt x="238099" y="59931"/>
                  </a:lnTo>
                  <a:lnTo>
                    <a:pt x="236816" y="50914"/>
                  </a:lnTo>
                  <a:lnTo>
                    <a:pt x="231775" y="41109"/>
                  </a:lnTo>
                  <a:lnTo>
                    <a:pt x="228930" y="35585"/>
                  </a:lnTo>
                  <a:lnTo>
                    <a:pt x="215506" y="24942"/>
                  </a:lnTo>
                  <a:lnTo>
                    <a:pt x="214960" y="24841"/>
                  </a:lnTo>
                  <a:lnTo>
                    <a:pt x="214960" y="59931"/>
                  </a:lnTo>
                  <a:lnTo>
                    <a:pt x="177152" y="59931"/>
                  </a:lnTo>
                  <a:lnTo>
                    <a:pt x="196303" y="41109"/>
                  </a:lnTo>
                  <a:lnTo>
                    <a:pt x="203466" y="42468"/>
                  </a:lnTo>
                  <a:lnTo>
                    <a:pt x="209042" y="46316"/>
                  </a:lnTo>
                  <a:lnTo>
                    <a:pt x="212902" y="52260"/>
                  </a:lnTo>
                  <a:lnTo>
                    <a:pt x="214960" y="59931"/>
                  </a:lnTo>
                  <a:lnTo>
                    <a:pt x="214960" y="24841"/>
                  </a:lnTo>
                  <a:lnTo>
                    <a:pt x="196303" y="20967"/>
                  </a:lnTo>
                  <a:lnTo>
                    <a:pt x="178600" y="24612"/>
                  </a:lnTo>
                  <a:lnTo>
                    <a:pt x="164769" y="34531"/>
                  </a:lnTo>
                  <a:lnTo>
                    <a:pt x="155765" y="49174"/>
                  </a:lnTo>
                  <a:lnTo>
                    <a:pt x="152552" y="67030"/>
                  </a:lnTo>
                  <a:lnTo>
                    <a:pt x="152552" y="67360"/>
                  </a:lnTo>
                  <a:lnTo>
                    <a:pt x="156032" y="85928"/>
                  </a:lnTo>
                  <a:lnTo>
                    <a:pt x="165696" y="100380"/>
                  </a:lnTo>
                  <a:lnTo>
                    <a:pt x="180340" y="109753"/>
                  </a:lnTo>
                  <a:lnTo>
                    <a:pt x="198780" y="113093"/>
                  </a:lnTo>
                  <a:lnTo>
                    <a:pt x="210019" y="111950"/>
                  </a:lnTo>
                  <a:lnTo>
                    <a:pt x="219773" y="108673"/>
                  </a:lnTo>
                  <a:lnTo>
                    <a:pt x="228053" y="103479"/>
                  </a:lnTo>
                  <a:lnTo>
                    <a:pt x="234937" y="96583"/>
                  </a:lnTo>
                  <a:lnTo>
                    <a:pt x="230835" y="92951"/>
                  </a:lnTo>
                  <a:lnTo>
                    <a:pt x="220573" y="83870"/>
                  </a:lnTo>
                  <a:lnTo>
                    <a:pt x="213639" y="90309"/>
                  </a:lnTo>
                  <a:lnTo>
                    <a:pt x="207530" y="92951"/>
                  </a:lnTo>
                  <a:lnTo>
                    <a:pt x="199110" y="92951"/>
                  </a:lnTo>
                  <a:lnTo>
                    <a:pt x="191338" y="91846"/>
                  </a:lnTo>
                  <a:lnTo>
                    <a:pt x="185013" y="88557"/>
                  </a:lnTo>
                  <a:lnTo>
                    <a:pt x="180327" y="83134"/>
                  </a:lnTo>
                  <a:lnTo>
                    <a:pt x="177482" y="75615"/>
                  </a:lnTo>
                  <a:lnTo>
                    <a:pt x="239064" y="75615"/>
                  </a:lnTo>
                  <a:lnTo>
                    <a:pt x="239395" y="70993"/>
                  </a:lnTo>
                  <a:lnTo>
                    <a:pt x="239395" y="69011"/>
                  </a:lnTo>
                  <a:close/>
                </a:path>
                <a:path w="559435" h="113664">
                  <a:moveTo>
                    <a:pt x="308076" y="22618"/>
                  </a:moveTo>
                  <a:lnTo>
                    <a:pt x="287274" y="22618"/>
                  </a:lnTo>
                  <a:lnTo>
                    <a:pt x="287274" y="0"/>
                  </a:lnTo>
                  <a:lnTo>
                    <a:pt x="262178" y="0"/>
                  </a:lnTo>
                  <a:lnTo>
                    <a:pt x="262178" y="22618"/>
                  </a:lnTo>
                  <a:lnTo>
                    <a:pt x="251612" y="22618"/>
                  </a:lnTo>
                  <a:lnTo>
                    <a:pt x="251612" y="44081"/>
                  </a:lnTo>
                  <a:lnTo>
                    <a:pt x="262178" y="44081"/>
                  </a:lnTo>
                  <a:lnTo>
                    <a:pt x="262178" y="86017"/>
                  </a:lnTo>
                  <a:lnTo>
                    <a:pt x="264045" y="98806"/>
                  </a:lnTo>
                  <a:lnTo>
                    <a:pt x="269303" y="106984"/>
                  </a:lnTo>
                  <a:lnTo>
                    <a:pt x="277431" y="111328"/>
                  </a:lnTo>
                  <a:lnTo>
                    <a:pt x="287934" y="112598"/>
                  </a:lnTo>
                  <a:lnTo>
                    <a:pt x="296354" y="112598"/>
                  </a:lnTo>
                  <a:lnTo>
                    <a:pt x="302463" y="110617"/>
                  </a:lnTo>
                  <a:lnTo>
                    <a:pt x="307746" y="107480"/>
                  </a:lnTo>
                  <a:lnTo>
                    <a:pt x="307746" y="87337"/>
                  </a:lnTo>
                  <a:lnTo>
                    <a:pt x="304114" y="89319"/>
                  </a:lnTo>
                  <a:lnTo>
                    <a:pt x="299986" y="90474"/>
                  </a:lnTo>
                  <a:lnTo>
                    <a:pt x="289750" y="90474"/>
                  </a:lnTo>
                  <a:lnTo>
                    <a:pt x="287274" y="87668"/>
                  </a:lnTo>
                  <a:lnTo>
                    <a:pt x="287274" y="44081"/>
                  </a:lnTo>
                  <a:lnTo>
                    <a:pt x="308076" y="44081"/>
                  </a:lnTo>
                  <a:lnTo>
                    <a:pt x="308076" y="22618"/>
                  </a:lnTo>
                  <a:close/>
                </a:path>
                <a:path w="559435" h="113664">
                  <a:moveTo>
                    <a:pt x="406641" y="69011"/>
                  </a:moveTo>
                  <a:lnTo>
                    <a:pt x="405345" y="59931"/>
                  </a:lnTo>
                  <a:lnTo>
                    <a:pt x="404063" y="50914"/>
                  </a:lnTo>
                  <a:lnTo>
                    <a:pt x="399021" y="41109"/>
                  </a:lnTo>
                  <a:lnTo>
                    <a:pt x="396176" y="35585"/>
                  </a:lnTo>
                  <a:lnTo>
                    <a:pt x="382752" y="24942"/>
                  </a:lnTo>
                  <a:lnTo>
                    <a:pt x="382206" y="24841"/>
                  </a:lnTo>
                  <a:lnTo>
                    <a:pt x="382206" y="59931"/>
                  </a:lnTo>
                  <a:lnTo>
                    <a:pt x="344398" y="59931"/>
                  </a:lnTo>
                  <a:lnTo>
                    <a:pt x="363550" y="41109"/>
                  </a:lnTo>
                  <a:lnTo>
                    <a:pt x="370713" y="42468"/>
                  </a:lnTo>
                  <a:lnTo>
                    <a:pt x="376275" y="46316"/>
                  </a:lnTo>
                  <a:lnTo>
                    <a:pt x="380149" y="52260"/>
                  </a:lnTo>
                  <a:lnTo>
                    <a:pt x="382206" y="59931"/>
                  </a:lnTo>
                  <a:lnTo>
                    <a:pt x="382206" y="24841"/>
                  </a:lnTo>
                  <a:lnTo>
                    <a:pt x="363550" y="20967"/>
                  </a:lnTo>
                  <a:lnTo>
                    <a:pt x="345846" y="24612"/>
                  </a:lnTo>
                  <a:lnTo>
                    <a:pt x="332016" y="34531"/>
                  </a:lnTo>
                  <a:lnTo>
                    <a:pt x="323011" y="49174"/>
                  </a:lnTo>
                  <a:lnTo>
                    <a:pt x="319798" y="67030"/>
                  </a:lnTo>
                  <a:lnTo>
                    <a:pt x="319798" y="67360"/>
                  </a:lnTo>
                  <a:lnTo>
                    <a:pt x="323278" y="85928"/>
                  </a:lnTo>
                  <a:lnTo>
                    <a:pt x="332943" y="100380"/>
                  </a:lnTo>
                  <a:lnTo>
                    <a:pt x="347586" y="109753"/>
                  </a:lnTo>
                  <a:lnTo>
                    <a:pt x="366026" y="113093"/>
                  </a:lnTo>
                  <a:lnTo>
                    <a:pt x="377266" y="111950"/>
                  </a:lnTo>
                  <a:lnTo>
                    <a:pt x="387019" y="108673"/>
                  </a:lnTo>
                  <a:lnTo>
                    <a:pt x="395300" y="103479"/>
                  </a:lnTo>
                  <a:lnTo>
                    <a:pt x="402183" y="96583"/>
                  </a:lnTo>
                  <a:lnTo>
                    <a:pt x="398081" y="92951"/>
                  </a:lnTo>
                  <a:lnTo>
                    <a:pt x="387819" y="83870"/>
                  </a:lnTo>
                  <a:lnTo>
                    <a:pt x="380885" y="90309"/>
                  </a:lnTo>
                  <a:lnTo>
                    <a:pt x="374777" y="92951"/>
                  </a:lnTo>
                  <a:lnTo>
                    <a:pt x="366356" y="92951"/>
                  </a:lnTo>
                  <a:lnTo>
                    <a:pt x="358584" y="91846"/>
                  </a:lnTo>
                  <a:lnTo>
                    <a:pt x="352259" y="88557"/>
                  </a:lnTo>
                  <a:lnTo>
                    <a:pt x="347573" y="83134"/>
                  </a:lnTo>
                  <a:lnTo>
                    <a:pt x="344728" y="75615"/>
                  </a:lnTo>
                  <a:lnTo>
                    <a:pt x="406311" y="75615"/>
                  </a:lnTo>
                  <a:lnTo>
                    <a:pt x="406641" y="70993"/>
                  </a:lnTo>
                  <a:lnTo>
                    <a:pt x="406641" y="69011"/>
                  </a:lnTo>
                  <a:close/>
                </a:path>
                <a:path w="559435" h="113664">
                  <a:moveTo>
                    <a:pt x="478624" y="20967"/>
                  </a:moveTo>
                  <a:lnTo>
                    <a:pt x="468668" y="22021"/>
                  </a:lnTo>
                  <a:lnTo>
                    <a:pt x="460857" y="25882"/>
                  </a:lnTo>
                  <a:lnTo>
                    <a:pt x="454875" y="32156"/>
                  </a:lnTo>
                  <a:lnTo>
                    <a:pt x="450392" y="40449"/>
                  </a:lnTo>
                  <a:lnTo>
                    <a:pt x="450392" y="22618"/>
                  </a:lnTo>
                  <a:lnTo>
                    <a:pt x="425297" y="22618"/>
                  </a:lnTo>
                  <a:lnTo>
                    <a:pt x="425297" y="111112"/>
                  </a:lnTo>
                  <a:lnTo>
                    <a:pt x="450392" y="111112"/>
                  </a:lnTo>
                  <a:lnTo>
                    <a:pt x="450392" y="78422"/>
                  </a:lnTo>
                  <a:lnTo>
                    <a:pt x="452247" y="64630"/>
                  </a:lnTo>
                  <a:lnTo>
                    <a:pt x="457593" y="54902"/>
                  </a:lnTo>
                  <a:lnTo>
                    <a:pt x="466064" y="49123"/>
                  </a:lnTo>
                  <a:lnTo>
                    <a:pt x="477304" y="47218"/>
                  </a:lnTo>
                  <a:lnTo>
                    <a:pt x="478624" y="47218"/>
                  </a:lnTo>
                  <a:lnTo>
                    <a:pt x="478624" y="20967"/>
                  </a:lnTo>
                  <a:close/>
                </a:path>
                <a:path w="559435" h="113664">
                  <a:moveTo>
                    <a:pt x="559193" y="83870"/>
                  </a:moveTo>
                  <a:lnTo>
                    <a:pt x="522871" y="54317"/>
                  </a:lnTo>
                  <a:lnTo>
                    <a:pt x="514451" y="52006"/>
                  </a:lnTo>
                  <a:lnTo>
                    <a:pt x="514451" y="43256"/>
                  </a:lnTo>
                  <a:lnTo>
                    <a:pt x="517588" y="40614"/>
                  </a:lnTo>
                  <a:lnTo>
                    <a:pt x="530136" y="40614"/>
                  </a:lnTo>
                  <a:lnTo>
                    <a:pt x="538886" y="43751"/>
                  </a:lnTo>
                  <a:lnTo>
                    <a:pt x="547636" y="48869"/>
                  </a:lnTo>
                  <a:lnTo>
                    <a:pt x="557212" y="31534"/>
                  </a:lnTo>
                  <a:lnTo>
                    <a:pt x="549592" y="27216"/>
                  </a:lnTo>
                  <a:lnTo>
                    <a:pt x="541324" y="24003"/>
                  </a:lnTo>
                  <a:lnTo>
                    <a:pt x="532739" y="21996"/>
                  </a:lnTo>
                  <a:lnTo>
                    <a:pt x="524192" y="21297"/>
                  </a:lnTo>
                  <a:lnTo>
                    <a:pt x="511606" y="23152"/>
                  </a:lnTo>
                  <a:lnTo>
                    <a:pt x="501319" y="28587"/>
                  </a:lnTo>
                  <a:lnTo>
                    <a:pt x="494385" y="37388"/>
                  </a:lnTo>
                  <a:lnTo>
                    <a:pt x="491832" y="49695"/>
                  </a:lnTo>
                  <a:lnTo>
                    <a:pt x="494220" y="60579"/>
                  </a:lnTo>
                  <a:lnTo>
                    <a:pt x="527989" y="79248"/>
                  </a:lnTo>
                  <a:lnTo>
                    <a:pt x="536575" y="81064"/>
                  </a:lnTo>
                  <a:lnTo>
                    <a:pt x="536575" y="90805"/>
                  </a:lnTo>
                  <a:lnTo>
                    <a:pt x="533273" y="93446"/>
                  </a:lnTo>
                  <a:lnTo>
                    <a:pt x="526008" y="93446"/>
                  </a:lnTo>
                  <a:lnTo>
                    <a:pt x="519518" y="92773"/>
                  </a:lnTo>
                  <a:lnTo>
                    <a:pt x="512546" y="90766"/>
                  </a:lnTo>
                  <a:lnTo>
                    <a:pt x="505345" y="87464"/>
                  </a:lnTo>
                  <a:lnTo>
                    <a:pt x="498106" y="82880"/>
                  </a:lnTo>
                  <a:lnTo>
                    <a:pt x="487375" y="99390"/>
                  </a:lnTo>
                  <a:lnTo>
                    <a:pt x="496506" y="105384"/>
                  </a:lnTo>
                  <a:lnTo>
                    <a:pt x="506107" y="109550"/>
                  </a:lnTo>
                  <a:lnTo>
                    <a:pt x="515835" y="111975"/>
                  </a:lnTo>
                  <a:lnTo>
                    <a:pt x="525348" y="112763"/>
                  </a:lnTo>
                  <a:lnTo>
                    <a:pt x="538708" y="111061"/>
                  </a:lnTo>
                  <a:lnTo>
                    <a:pt x="549452" y="105854"/>
                  </a:lnTo>
                  <a:lnTo>
                    <a:pt x="556602" y="96951"/>
                  </a:lnTo>
                  <a:lnTo>
                    <a:pt x="559193" y="8387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21">
              <a:extLst>
                <a:ext uri="{FF2B5EF4-FFF2-40B4-BE49-F238E27FC236}">
                  <a16:creationId xmlns:a16="http://schemas.microsoft.com/office/drawing/2014/main" id="{4A08FFE5-A99D-B7AD-DB81-9847BA954360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87731" y="2870070"/>
              <a:ext cx="400536" cy="117609"/>
            </a:xfrm>
            <a:prstGeom prst="rect">
              <a:avLst/>
            </a:prstGeom>
          </p:spPr>
        </p:pic>
        <p:pic>
          <p:nvPicPr>
            <p:cNvPr id="38" name="object 22">
              <a:extLst>
                <a:ext uri="{FF2B5EF4-FFF2-40B4-BE49-F238E27FC236}">
                  <a16:creationId xmlns:a16="http://schemas.microsoft.com/office/drawing/2014/main" id="{D7D0B47A-315C-A106-E2BD-CFF8FBA5C80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59223" y="3113445"/>
              <a:ext cx="2350721" cy="766843"/>
            </a:xfrm>
            <a:prstGeom prst="rect">
              <a:avLst/>
            </a:prstGeom>
          </p:spPr>
        </p:pic>
        <p:sp>
          <p:nvSpPr>
            <p:cNvPr id="39" name="object 23">
              <a:extLst>
                <a:ext uri="{FF2B5EF4-FFF2-40B4-BE49-F238E27FC236}">
                  <a16:creationId xmlns:a16="http://schemas.microsoft.com/office/drawing/2014/main" id="{F44A5518-58D2-BB62-4827-D2E08D2EE1E2}"/>
                </a:ext>
              </a:extLst>
            </p:cNvPr>
            <p:cNvSpPr/>
            <p:nvPr/>
          </p:nvSpPr>
          <p:spPr>
            <a:xfrm>
              <a:off x="5352324" y="2869304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39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8"/>
                  </a:lnTo>
                  <a:lnTo>
                    <a:pt x="25424" y="25754"/>
                  </a:lnTo>
                  <a:lnTo>
                    <a:pt x="25424" y="116395"/>
                  </a:lnTo>
                  <a:lnTo>
                    <a:pt x="50519" y="116395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24">
              <a:extLst>
                <a:ext uri="{FF2B5EF4-FFF2-40B4-BE49-F238E27FC236}">
                  <a16:creationId xmlns:a16="http://schemas.microsoft.com/office/drawing/2014/main" id="{9AA1AFEF-0120-A460-AD4C-4007A4489402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40147" y="2870070"/>
              <a:ext cx="400536" cy="117609"/>
            </a:xfrm>
            <a:prstGeom prst="rect">
              <a:avLst/>
            </a:prstGeom>
          </p:spPr>
        </p:pic>
        <p:pic>
          <p:nvPicPr>
            <p:cNvPr id="41" name="object 25">
              <a:extLst>
                <a:ext uri="{FF2B5EF4-FFF2-40B4-BE49-F238E27FC236}">
                  <a16:creationId xmlns:a16="http://schemas.microsoft.com/office/drawing/2014/main" id="{AB7C29D3-6E10-0C9D-D843-23AC48E7D595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08868" y="2868480"/>
              <a:ext cx="85521" cy="117219"/>
            </a:xfrm>
            <a:prstGeom prst="rect">
              <a:avLst/>
            </a:prstGeom>
          </p:spPr>
        </p:pic>
        <p:sp>
          <p:nvSpPr>
            <p:cNvPr id="42" name="object 26">
              <a:extLst>
                <a:ext uri="{FF2B5EF4-FFF2-40B4-BE49-F238E27FC236}">
                  <a16:creationId xmlns:a16="http://schemas.microsoft.com/office/drawing/2014/main" id="{9B55D103-F15A-C106-ACC7-BE5B0A1E0522}"/>
                </a:ext>
              </a:extLst>
            </p:cNvPr>
            <p:cNvSpPr/>
            <p:nvPr/>
          </p:nvSpPr>
          <p:spPr>
            <a:xfrm>
              <a:off x="926344" y="3446575"/>
              <a:ext cx="41910" cy="107950"/>
            </a:xfrm>
            <a:custGeom>
              <a:avLst/>
              <a:gdLst/>
              <a:ahLst/>
              <a:cxnLst/>
              <a:rect l="l" t="t" r="r" b="b"/>
              <a:pathLst>
                <a:path w="41909" h="107950">
                  <a:moveTo>
                    <a:pt x="41756" y="0"/>
                  </a:moveTo>
                  <a:lnTo>
                    <a:pt x="28648" y="0"/>
                  </a:lnTo>
                  <a:lnTo>
                    <a:pt x="0" y="9144"/>
                  </a:lnTo>
                  <a:lnTo>
                    <a:pt x="3959" y="24386"/>
                  </a:lnTo>
                  <a:lnTo>
                    <a:pt x="23162" y="19051"/>
                  </a:lnTo>
                  <a:lnTo>
                    <a:pt x="23162" y="107442"/>
                  </a:lnTo>
                  <a:lnTo>
                    <a:pt x="41756" y="107442"/>
                  </a:lnTo>
                  <a:lnTo>
                    <a:pt x="4175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27">
              <a:extLst>
                <a:ext uri="{FF2B5EF4-FFF2-40B4-BE49-F238E27FC236}">
                  <a16:creationId xmlns:a16="http://schemas.microsoft.com/office/drawing/2014/main" id="{FA8A2F81-D3B9-5290-9D1C-95EA33C8A0B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0450" y="3363976"/>
              <a:ext cx="205127" cy="131518"/>
            </a:xfrm>
            <a:prstGeom prst="rect">
              <a:avLst/>
            </a:prstGeom>
          </p:spPr>
        </p:pic>
        <p:pic>
          <p:nvPicPr>
            <p:cNvPr id="44" name="object 28">
              <a:extLst>
                <a:ext uri="{FF2B5EF4-FFF2-40B4-BE49-F238E27FC236}">
                  <a16:creationId xmlns:a16="http://schemas.microsoft.com/office/drawing/2014/main" id="{A4C86B3A-5453-18C3-5A33-AD13819AAAFE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22728" y="3359404"/>
              <a:ext cx="163673" cy="113079"/>
            </a:xfrm>
            <a:prstGeom prst="rect">
              <a:avLst/>
            </a:prstGeom>
          </p:spPr>
        </p:pic>
        <p:sp>
          <p:nvSpPr>
            <p:cNvPr id="45" name="object 29">
              <a:extLst>
                <a:ext uri="{FF2B5EF4-FFF2-40B4-BE49-F238E27FC236}">
                  <a16:creationId xmlns:a16="http://schemas.microsoft.com/office/drawing/2014/main" id="{C914C7D2-7B7F-45BC-1306-F5B69CD32F28}"/>
                </a:ext>
              </a:extLst>
            </p:cNvPr>
            <p:cNvSpPr/>
            <p:nvPr/>
          </p:nvSpPr>
          <p:spPr>
            <a:xfrm>
              <a:off x="1808949" y="3359413"/>
              <a:ext cx="62865" cy="111760"/>
            </a:xfrm>
            <a:custGeom>
              <a:avLst/>
              <a:gdLst/>
              <a:ahLst/>
              <a:cxnLst/>
              <a:rect l="l" t="t" r="r" b="b"/>
              <a:pathLst>
                <a:path w="62864" h="111760">
                  <a:moveTo>
                    <a:pt x="19202" y="30784"/>
                  </a:moveTo>
                  <a:lnTo>
                    <a:pt x="762" y="30784"/>
                  </a:lnTo>
                  <a:lnTo>
                    <a:pt x="762" y="111252"/>
                  </a:lnTo>
                  <a:lnTo>
                    <a:pt x="19202" y="111252"/>
                  </a:lnTo>
                  <a:lnTo>
                    <a:pt x="19202" y="30784"/>
                  </a:lnTo>
                  <a:close/>
                </a:path>
                <a:path w="62864" h="111760">
                  <a:moveTo>
                    <a:pt x="19812" y="914"/>
                  </a:moveTo>
                  <a:lnTo>
                    <a:pt x="0" y="914"/>
                  </a:lnTo>
                  <a:lnTo>
                    <a:pt x="0" y="18440"/>
                  </a:lnTo>
                  <a:lnTo>
                    <a:pt x="19812" y="18440"/>
                  </a:lnTo>
                  <a:lnTo>
                    <a:pt x="19812" y="914"/>
                  </a:lnTo>
                  <a:close/>
                </a:path>
                <a:path w="62864" h="111760">
                  <a:moveTo>
                    <a:pt x="62788" y="0"/>
                  </a:moveTo>
                  <a:lnTo>
                    <a:pt x="44348" y="0"/>
                  </a:lnTo>
                  <a:lnTo>
                    <a:pt x="44348" y="111252"/>
                  </a:lnTo>
                  <a:lnTo>
                    <a:pt x="62788" y="111252"/>
                  </a:lnTo>
                  <a:lnTo>
                    <a:pt x="62788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30">
              <a:extLst>
                <a:ext uri="{FF2B5EF4-FFF2-40B4-BE49-F238E27FC236}">
                  <a16:creationId xmlns:a16="http://schemas.microsoft.com/office/drawing/2014/main" id="{B7368DC1-2C66-48D3-09A8-44EE4ECE1504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91706" y="3359404"/>
              <a:ext cx="83210" cy="112928"/>
            </a:xfrm>
            <a:prstGeom prst="rect">
              <a:avLst/>
            </a:prstGeom>
          </p:spPr>
        </p:pic>
        <p:pic>
          <p:nvPicPr>
            <p:cNvPr id="47" name="object 31">
              <a:extLst>
                <a:ext uri="{FF2B5EF4-FFF2-40B4-BE49-F238E27FC236}">
                  <a16:creationId xmlns:a16="http://schemas.microsoft.com/office/drawing/2014/main" id="{573B72A2-D081-B6CD-3B32-4CDCB69F14FB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39231" y="3359404"/>
              <a:ext cx="1454186" cy="136090"/>
            </a:xfrm>
            <a:prstGeom prst="rect">
              <a:avLst/>
            </a:prstGeom>
          </p:spPr>
        </p:pic>
        <p:pic>
          <p:nvPicPr>
            <p:cNvPr id="48" name="object 32">
              <a:extLst>
                <a:ext uri="{FF2B5EF4-FFF2-40B4-BE49-F238E27FC236}">
                  <a16:creationId xmlns:a16="http://schemas.microsoft.com/office/drawing/2014/main" id="{2EB25764-74FC-34D7-7F41-0210330DC7B5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61386" y="3359404"/>
              <a:ext cx="72237" cy="111250"/>
            </a:xfrm>
            <a:prstGeom prst="rect">
              <a:avLst/>
            </a:prstGeom>
          </p:spPr>
        </p:pic>
        <p:pic>
          <p:nvPicPr>
            <p:cNvPr id="49" name="object 33">
              <a:extLst>
                <a:ext uri="{FF2B5EF4-FFF2-40B4-BE49-F238E27FC236}">
                  <a16:creationId xmlns:a16="http://schemas.microsoft.com/office/drawing/2014/main" id="{2D83F558-19A3-E6D7-D2DF-996B7782B8B0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56177" y="3349040"/>
              <a:ext cx="432353" cy="141123"/>
            </a:xfrm>
            <a:prstGeom prst="rect">
              <a:avLst/>
            </a:prstGeom>
          </p:spPr>
        </p:pic>
        <p:pic>
          <p:nvPicPr>
            <p:cNvPr id="50" name="object 34">
              <a:extLst>
                <a:ext uri="{FF2B5EF4-FFF2-40B4-BE49-F238E27FC236}">
                  <a16:creationId xmlns:a16="http://schemas.microsoft.com/office/drawing/2014/main" id="{EE251904-0BB4-7F9D-4772-065D4574ED1E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52221" y="3525213"/>
              <a:ext cx="146455" cy="112165"/>
            </a:xfrm>
            <a:prstGeom prst="rect">
              <a:avLst/>
            </a:prstGeom>
          </p:spPr>
        </p:pic>
        <p:pic>
          <p:nvPicPr>
            <p:cNvPr id="51" name="object 35">
              <a:extLst>
                <a:ext uri="{FF2B5EF4-FFF2-40B4-BE49-F238E27FC236}">
                  <a16:creationId xmlns:a16="http://schemas.microsoft.com/office/drawing/2014/main" id="{2B7111B5-3F9E-2DBC-FAB7-6EAB1C61144C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17727" y="3526127"/>
              <a:ext cx="350513" cy="113079"/>
            </a:xfrm>
            <a:prstGeom prst="rect">
              <a:avLst/>
            </a:prstGeom>
          </p:spPr>
        </p:pic>
        <p:pic>
          <p:nvPicPr>
            <p:cNvPr id="52" name="object 36">
              <a:extLst>
                <a:ext uri="{FF2B5EF4-FFF2-40B4-BE49-F238E27FC236}">
                  <a16:creationId xmlns:a16="http://schemas.microsoft.com/office/drawing/2014/main" id="{80B9DAC5-E9A7-3093-B754-BE54FF859146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41555" y="1439384"/>
              <a:ext cx="133351" cy="133351"/>
            </a:xfrm>
            <a:prstGeom prst="rect">
              <a:avLst/>
            </a:prstGeom>
          </p:spPr>
        </p:pic>
        <p:pic>
          <p:nvPicPr>
            <p:cNvPr id="53" name="object 37">
              <a:extLst>
                <a:ext uri="{FF2B5EF4-FFF2-40B4-BE49-F238E27FC236}">
                  <a16:creationId xmlns:a16="http://schemas.microsoft.com/office/drawing/2014/main" id="{331AF7D0-003D-7B19-E88E-C8C0F85164C0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94717" y="1470625"/>
              <a:ext cx="106301" cy="133160"/>
            </a:xfrm>
            <a:prstGeom prst="rect">
              <a:avLst/>
            </a:prstGeom>
          </p:spPr>
        </p:pic>
        <p:pic>
          <p:nvPicPr>
            <p:cNvPr id="54" name="object 38">
              <a:extLst>
                <a:ext uri="{FF2B5EF4-FFF2-40B4-BE49-F238E27FC236}">
                  <a16:creationId xmlns:a16="http://schemas.microsoft.com/office/drawing/2014/main" id="{A2E56075-C0C6-24F3-99DD-08AE1BFC047B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75311" y="1468720"/>
              <a:ext cx="206503" cy="105919"/>
            </a:xfrm>
            <a:prstGeom prst="rect">
              <a:avLst/>
            </a:prstGeom>
          </p:spPr>
        </p:pic>
        <p:pic>
          <p:nvPicPr>
            <p:cNvPr id="55" name="object 39">
              <a:extLst>
                <a:ext uri="{FF2B5EF4-FFF2-40B4-BE49-F238E27FC236}">
                  <a16:creationId xmlns:a16="http://schemas.microsoft.com/office/drawing/2014/main" id="{9FB54081-F29F-3569-A939-5AB6EB8FA185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06770" y="1468720"/>
              <a:ext cx="155829" cy="104015"/>
            </a:xfrm>
            <a:prstGeom prst="rect">
              <a:avLst/>
            </a:prstGeom>
          </p:spPr>
        </p:pic>
        <p:pic>
          <p:nvPicPr>
            <p:cNvPr id="56" name="object 40">
              <a:extLst>
                <a:ext uri="{FF2B5EF4-FFF2-40B4-BE49-F238E27FC236}">
                  <a16:creationId xmlns:a16="http://schemas.microsoft.com/office/drawing/2014/main" id="{4082D11B-D4DB-03B9-751F-F44F68CD5EAB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82796" y="1468720"/>
              <a:ext cx="100201" cy="106301"/>
            </a:xfrm>
            <a:prstGeom prst="rect">
              <a:avLst/>
            </a:prstGeom>
          </p:spPr>
        </p:pic>
        <p:pic>
          <p:nvPicPr>
            <p:cNvPr id="57" name="object 41">
              <a:extLst>
                <a:ext uri="{FF2B5EF4-FFF2-40B4-BE49-F238E27FC236}">
                  <a16:creationId xmlns:a16="http://schemas.microsoft.com/office/drawing/2014/main" id="{4FE6A76C-1978-D6A2-CDCF-729E232BEBC0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62244" y="1433670"/>
              <a:ext cx="131828" cy="140968"/>
            </a:xfrm>
            <a:prstGeom prst="rect">
              <a:avLst/>
            </a:prstGeom>
          </p:spPr>
        </p:pic>
        <p:pic>
          <p:nvPicPr>
            <p:cNvPr id="58" name="object 42">
              <a:extLst>
                <a:ext uri="{FF2B5EF4-FFF2-40B4-BE49-F238E27FC236}">
                  <a16:creationId xmlns:a16="http://schemas.microsoft.com/office/drawing/2014/main" id="{4F2E475D-C518-7FB8-B353-AE89A9E04F5B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660221" y="1439384"/>
              <a:ext cx="429199" cy="135637"/>
            </a:xfrm>
            <a:prstGeom prst="rect">
              <a:avLst/>
            </a:prstGeom>
          </p:spPr>
        </p:pic>
        <p:pic>
          <p:nvPicPr>
            <p:cNvPr id="59" name="object 43">
              <a:extLst>
                <a:ext uri="{FF2B5EF4-FFF2-40B4-BE49-F238E27FC236}">
                  <a16:creationId xmlns:a16="http://schemas.microsoft.com/office/drawing/2014/main" id="{C6D2DEA1-2EE4-276A-5AD8-947E7FD6009C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163143" y="1432336"/>
              <a:ext cx="188593" cy="142685"/>
            </a:xfrm>
            <a:prstGeom prst="rect">
              <a:avLst/>
            </a:prstGeom>
          </p:spPr>
        </p:pic>
        <p:pic>
          <p:nvPicPr>
            <p:cNvPr id="60" name="object 44">
              <a:extLst>
                <a:ext uri="{FF2B5EF4-FFF2-40B4-BE49-F238E27FC236}">
                  <a16:creationId xmlns:a16="http://schemas.microsoft.com/office/drawing/2014/main" id="{B4E17E4C-159F-BF27-1E5E-CC555F7B7398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27557" y="1439384"/>
              <a:ext cx="113348" cy="133351"/>
            </a:xfrm>
            <a:prstGeom prst="rect">
              <a:avLst/>
            </a:prstGeom>
          </p:spPr>
        </p:pic>
        <p:sp>
          <p:nvSpPr>
            <p:cNvPr id="61" name="object 45">
              <a:extLst>
                <a:ext uri="{FF2B5EF4-FFF2-40B4-BE49-F238E27FC236}">
                  <a16:creationId xmlns:a16="http://schemas.microsoft.com/office/drawing/2014/main" id="{6ACCB55E-F1F6-A3E6-233A-F1C7E1141B38}"/>
                </a:ext>
              </a:extLst>
            </p:cNvPr>
            <p:cNvSpPr/>
            <p:nvPr/>
          </p:nvSpPr>
          <p:spPr>
            <a:xfrm>
              <a:off x="4562614" y="1433674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5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79" h="139065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46">
              <a:extLst>
                <a:ext uri="{FF2B5EF4-FFF2-40B4-BE49-F238E27FC236}">
                  <a16:creationId xmlns:a16="http://schemas.microsoft.com/office/drawing/2014/main" id="{0751842D-5813-B63D-D351-9359AED660E8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619581" y="1444529"/>
              <a:ext cx="137350" cy="129919"/>
            </a:xfrm>
            <a:prstGeom prst="rect">
              <a:avLst/>
            </a:prstGeom>
          </p:spPr>
        </p:pic>
        <p:pic>
          <p:nvPicPr>
            <p:cNvPr id="63" name="object 47">
              <a:extLst>
                <a:ext uri="{FF2B5EF4-FFF2-40B4-BE49-F238E27FC236}">
                  <a16:creationId xmlns:a16="http://schemas.microsoft.com/office/drawing/2014/main" id="{B400F32D-F5F2-E78E-7ED0-154C2D1D784E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778269" y="1433670"/>
              <a:ext cx="93538" cy="139065"/>
            </a:xfrm>
            <a:prstGeom prst="rect">
              <a:avLst/>
            </a:prstGeom>
          </p:spPr>
        </p:pic>
        <p:sp>
          <p:nvSpPr>
            <p:cNvPr id="64" name="object 48">
              <a:extLst>
                <a:ext uri="{FF2B5EF4-FFF2-40B4-BE49-F238E27FC236}">
                  <a16:creationId xmlns:a16="http://schemas.microsoft.com/office/drawing/2014/main" id="{771251A2-2048-B974-B87F-8F50DEF6CC13}"/>
                </a:ext>
              </a:extLst>
            </p:cNvPr>
            <p:cNvSpPr/>
            <p:nvPr/>
          </p:nvSpPr>
          <p:spPr>
            <a:xfrm>
              <a:off x="1714639" y="1470631"/>
              <a:ext cx="4769485" cy="132715"/>
            </a:xfrm>
            <a:custGeom>
              <a:avLst/>
              <a:gdLst/>
              <a:ahLst/>
              <a:cxnLst/>
              <a:rect l="l" t="t" r="r" b="b"/>
              <a:pathLst>
                <a:path w="4769485" h="132715">
                  <a:moveTo>
                    <a:pt x="30861" y="71628"/>
                  </a:moveTo>
                  <a:lnTo>
                    <a:pt x="0" y="71628"/>
                  </a:lnTo>
                  <a:lnTo>
                    <a:pt x="0" y="102108"/>
                  </a:lnTo>
                  <a:lnTo>
                    <a:pt x="30861" y="102108"/>
                  </a:lnTo>
                  <a:lnTo>
                    <a:pt x="30861" y="71628"/>
                  </a:lnTo>
                  <a:close/>
                </a:path>
                <a:path w="4769485" h="132715">
                  <a:moveTo>
                    <a:pt x="30861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30861" y="30480"/>
                  </a:lnTo>
                  <a:lnTo>
                    <a:pt x="30861" y="0"/>
                  </a:lnTo>
                  <a:close/>
                </a:path>
                <a:path w="4769485" h="132715">
                  <a:moveTo>
                    <a:pt x="1929955" y="110490"/>
                  </a:moveTo>
                  <a:lnTo>
                    <a:pt x="1929955" y="110490"/>
                  </a:lnTo>
                  <a:lnTo>
                    <a:pt x="100393" y="110490"/>
                  </a:lnTo>
                  <a:lnTo>
                    <a:pt x="100393" y="132588"/>
                  </a:lnTo>
                  <a:lnTo>
                    <a:pt x="1929955" y="132588"/>
                  </a:lnTo>
                  <a:lnTo>
                    <a:pt x="1929955" y="110490"/>
                  </a:lnTo>
                  <a:close/>
                </a:path>
                <a:path w="4769485" h="132715">
                  <a:moveTo>
                    <a:pt x="3212973" y="71628"/>
                  </a:moveTo>
                  <a:lnTo>
                    <a:pt x="3182112" y="71628"/>
                  </a:lnTo>
                  <a:lnTo>
                    <a:pt x="3182112" y="102108"/>
                  </a:lnTo>
                  <a:lnTo>
                    <a:pt x="3212973" y="102108"/>
                  </a:lnTo>
                  <a:lnTo>
                    <a:pt x="3212973" y="71628"/>
                  </a:lnTo>
                  <a:close/>
                </a:path>
                <a:path w="4769485" h="132715">
                  <a:moveTo>
                    <a:pt x="3212973" y="0"/>
                  </a:moveTo>
                  <a:lnTo>
                    <a:pt x="3182112" y="0"/>
                  </a:lnTo>
                  <a:lnTo>
                    <a:pt x="3182112" y="30480"/>
                  </a:lnTo>
                  <a:lnTo>
                    <a:pt x="3212973" y="30480"/>
                  </a:lnTo>
                  <a:lnTo>
                    <a:pt x="3212973" y="0"/>
                  </a:lnTo>
                  <a:close/>
                </a:path>
                <a:path w="4769485" h="132715">
                  <a:moveTo>
                    <a:pt x="4769167" y="110490"/>
                  </a:moveTo>
                  <a:lnTo>
                    <a:pt x="4769167" y="110490"/>
                  </a:lnTo>
                  <a:lnTo>
                    <a:pt x="3282505" y="110490"/>
                  </a:lnTo>
                  <a:lnTo>
                    <a:pt x="3282505" y="132588"/>
                  </a:lnTo>
                  <a:lnTo>
                    <a:pt x="4769167" y="132588"/>
                  </a:lnTo>
                  <a:lnTo>
                    <a:pt x="4769167" y="11049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49">
              <a:extLst>
                <a:ext uri="{FF2B5EF4-FFF2-40B4-BE49-F238E27FC236}">
                  <a16:creationId xmlns:a16="http://schemas.microsoft.com/office/drawing/2014/main" id="{709812A1-9ED5-9C19-9CA5-F19CB39FF7E2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286086" y="2466622"/>
              <a:ext cx="344426" cy="137542"/>
            </a:xfrm>
            <a:prstGeom prst="rect">
              <a:avLst/>
            </a:prstGeom>
          </p:spPr>
        </p:pic>
        <p:sp>
          <p:nvSpPr>
            <p:cNvPr id="66" name="object 50">
              <a:extLst>
                <a:ext uri="{FF2B5EF4-FFF2-40B4-BE49-F238E27FC236}">
                  <a16:creationId xmlns:a16="http://schemas.microsoft.com/office/drawing/2014/main" id="{9917C2F0-D648-E172-2CF0-6DC42B1F2D33}"/>
                </a:ext>
              </a:extLst>
            </p:cNvPr>
            <p:cNvSpPr/>
            <p:nvPr/>
          </p:nvSpPr>
          <p:spPr>
            <a:xfrm>
              <a:off x="2649943" y="2462818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4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80" h="139064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51">
              <a:extLst>
                <a:ext uri="{FF2B5EF4-FFF2-40B4-BE49-F238E27FC236}">
                  <a16:creationId xmlns:a16="http://schemas.microsoft.com/office/drawing/2014/main" id="{0656D5C2-AD6D-0758-A770-62622DA2B194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00809" y="2498626"/>
              <a:ext cx="93916" cy="105156"/>
            </a:xfrm>
            <a:prstGeom prst="rect">
              <a:avLst/>
            </a:prstGeom>
          </p:spPr>
        </p:pic>
        <p:sp>
          <p:nvSpPr>
            <p:cNvPr id="68" name="object 52">
              <a:extLst>
                <a:ext uri="{FF2B5EF4-FFF2-40B4-BE49-F238E27FC236}">
                  <a16:creationId xmlns:a16="http://schemas.microsoft.com/office/drawing/2014/main" id="{2E62BA6D-4D2F-8512-A8B4-8149490AE003}"/>
                </a:ext>
              </a:extLst>
            </p:cNvPr>
            <p:cNvSpPr/>
            <p:nvPr/>
          </p:nvSpPr>
          <p:spPr>
            <a:xfrm>
              <a:off x="2821012" y="2462818"/>
              <a:ext cx="238760" cy="139700"/>
            </a:xfrm>
            <a:custGeom>
              <a:avLst/>
              <a:gdLst/>
              <a:ahLst/>
              <a:cxnLst/>
              <a:rect l="l" t="t" r="r" b="b"/>
              <a:pathLst>
                <a:path w="238760" h="139700">
                  <a:moveTo>
                    <a:pt x="28956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6" y="139065"/>
                  </a:lnTo>
                  <a:lnTo>
                    <a:pt x="28956" y="0"/>
                  </a:lnTo>
                  <a:close/>
                </a:path>
                <a:path w="238760" h="139700">
                  <a:moveTo>
                    <a:pt x="111442" y="66103"/>
                  </a:moveTo>
                  <a:lnTo>
                    <a:pt x="52768" y="66103"/>
                  </a:lnTo>
                  <a:lnTo>
                    <a:pt x="52768" y="93916"/>
                  </a:lnTo>
                  <a:lnTo>
                    <a:pt x="111442" y="93916"/>
                  </a:lnTo>
                  <a:lnTo>
                    <a:pt x="111442" y="66103"/>
                  </a:lnTo>
                  <a:close/>
                </a:path>
                <a:path w="238760" h="139700">
                  <a:moveTo>
                    <a:pt x="238506" y="112610"/>
                  </a:moveTo>
                  <a:lnTo>
                    <a:pt x="166116" y="112610"/>
                  </a:lnTo>
                  <a:lnTo>
                    <a:pt x="166116" y="84670"/>
                  </a:lnTo>
                  <a:lnTo>
                    <a:pt x="228981" y="84670"/>
                  </a:lnTo>
                  <a:lnTo>
                    <a:pt x="228981" y="59270"/>
                  </a:lnTo>
                  <a:lnTo>
                    <a:pt x="166116" y="59270"/>
                  </a:lnTo>
                  <a:lnTo>
                    <a:pt x="166116" y="31330"/>
                  </a:lnTo>
                  <a:lnTo>
                    <a:pt x="237553" y="31330"/>
                  </a:lnTo>
                  <a:lnTo>
                    <a:pt x="237553" y="5930"/>
                  </a:lnTo>
                  <a:lnTo>
                    <a:pt x="136969" y="5930"/>
                  </a:lnTo>
                  <a:lnTo>
                    <a:pt x="136969" y="31330"/>
                  </a:lnTo>
                  <a:lnTo>
                    <a:pt x="136969" y="59270"/>
                  </a:lnTo>
                  <a:lnTo>
                    <a:pt x="136969" y="84670"/>
                  </a:lnTo>
                  <a:lnTo>
                    <a:pt x="136969" y="112610"/>
                  </a:lnTo>
                  <a:lnTo>
                    <a:pt x="136969" y="139280"/>
                  </a:lnTo>
                  <a:lnTo>
                    <a:pt x="238506" y="139280"/>
                  </a:lnTo>
                  <a:lnTo>
                    <a:pt x="238506" y="11261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53">
              <a:extLst>
                <a:ext uri="{FF2B5EF4-FFF2-40B4-BE49-F238E27FC236}">
                  <a16:creationId xmlns:a16="http://schemas.microsoft.com/office/drawing/2014/main" id="{05360CD7-E02A-8A3F-FE12-516F64B03036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082572" y="2497863"/>
              <a:ext cx="155830" cy="104015"/>
            </a:xfrm>
            <a:prstGeom prst="rect">
              <a:avLst/>
            </a:prstGeom>
          </p:spPr>
        </p:pic>
        <p:pic>
          <p:nvPicPr>
            <p:cNvPr id="70" name="object 54">
              <a:extLst>
                <a:ext uri="{FF2B5EF4-FFF2-40B4-BE49-F238E27FC236}">
                  <a16:creationId xmlns:a16="http://schemas.microsoft.com/office/drawing/2014/main" id="{94A54874-A6AC-BFDC-EC59-3B911CFA6518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258597" y="2473671"/>
              <a:ext cx="189165" cy="130493"/>
            </a:xfrm>
            <a:prstGeom prst="rect">
              <a:avLst/>
            </a:prstGeom>
          </p:spPr>
        </p:pic>
        <p:sp>
          <p:nvSpPr>
            <p:cNvPr id="71" name="object 55">
              <a:extLst>
                <a:ext uri="{FF2B5EF4-FFF2-40B4-BE49-F238E27FC236}">
                  <a16:creationId xmlns:a16="http://schemas.microsoft.com/office/drawing/2014/main" id="{88CC29DC-3D28-2A74-A7FD-3AC9A9F2ABDA}"/>
                </a:ext>
              </a:extLst>
            </p:cNvPr>
            <p:cNvSpPr/>
            <p:nvPr/>
          </p:nvSpPr>
          <p:spPr>
            <a:xfrm>
              <a:off x="3469665" y="2462818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4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79" h="139064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56">
              <a:extLst>
                <a:ext uri="{FF2B5EF4-FFF2-40B4-BE49-F238E27FC236}">
                  <a16:creationId xmlns:a16="http://schemas.microsoft.com/office/drawing/2014/main" id="{E0470B35-2BDF-8EBC-AF19-BE0D2084B855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521682" y="2497863"/>
              <a:ext cx="110487" cy="106301"/>
            </a:xfrm>
            <a:prstGeom prst="rect">
              <a:avLst/>
            </a:prstGeom>
          </p:spPr>
        </p:pic>
        <p:pic>
          <p:nvPicPr>
            <p:cNvPr id="73" name="object 57">
              <a:extLst>
                <a:ext uri="{FF2B5EF4-FFF2-40B4-BE49-F238E27FC236}">
                  <a16:creationId xmlns:a16="http://schemas.microsoft.com/office/drawing/2014/main" id="{6B318382-B87B-DADD-B639-52D97E336FF2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653125" y="2497863"/>
              <a:ext cx="206501" cy="105919"/>
            </a:xfrm>
            <a:prstGeom prst="rect">
              <a:avLst/>
            </a:prstGeom>
          </p:spPr>
        </p:pic>
        <p:sp>
          <p:nvSpPr>
            <p:cNvPr id="74" name="object 58">
              <a:extLst>
                <a:ext uri="{FF2B5EF4-FFF2-40B4-BE49-F238E27FC236}">
                  <a16:creationId xmlns:a16="http://schemas.microsoft.com/office/drawing/2014/main" id="{F6CAA7ED-5DEA-7C32-9916-47409896304A}"/>
                </a:ext>
              </a:extLst>
            </p:cNvPr>
            <p:cNvSpPr/>
            <p:nvPr/>
          </p:nvSpPr>
          <p:spPr>
            <a:xfrm>
              <a:off x="3885919" y="2462814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4">
                  <a:moveTo>
                    <a:pt x="28954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4" y="139065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59">
              <a:extLst>
                <a:ext uri="{FF2B5EF4-FFF2-40B4-BE49-F238E27FC236}">
                  <a16:creationId xmlns:a16="http://schemas.microsoft.com/office/drawing/2014/main" id="{DB64D56A-721F-C861-F5A3-EF40C593878F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002314" y="2468527"/>
              <a:ext cx="461774" cy="135637"/>
            </a:xfrm>
            <a:prstGeom prst="rect">
              <a:avLst/>
            </a:prstGeom>
          </p:spPr>
        </p:pic>
        <p:sp>
          <p:nvSpPr>
            <p:cNvPr id="76" name="object 60">
              <a:extLst>
                <a:ext uri="{FF2B5EF4-FFF2-40B4-BE49-F238E27FC236}">
                  <a16:creationId xmlns:a16="http://schemas.microsoft.com/office/drawing/2014/main" id="{F8F488DE-C13C-5028-127F-1B2BF4634AFB}"/>
                </a:ext>
              </a:extLst>
            </p:cNvPr>
            <p:cNvSpPr/>
            <p:nvPr/>
          </p:nvSpPr>
          <p:spPr>
            <a:xfrm>
              <a:off x="4486949" y="2462814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4">
                  <a:moveTo>
                    <a:pt x="28956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6" y="139065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61">
              <a:extLst>
                <a:ext uri="{FF2B5EF4-FFF2-40B4-BE49-F238E27FC236}">
                  <a16:creationId xmlns:a16="http://schemas.microsoft.com/office/drawing/2014/main" id="{976F9065-3F42-C338-591D-0559B78A986D}"/>
                </a:ext>
              </a:extLst>
            </p:cNvPr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538196" y="2497863"/>
              <a:ext cx="110487" cy="106301"/>
            </a:xfrm>
            <a:prstGeom prst="rect">
              <a:avLst/>
            </a:prstGeom>
          </p:spPr>
        </p:pic>
        <p:pic>
          <p:nvPicPr>
            <p:cNvPr id="78" name="object 62">
              <a:extLst>
                <a:ext uri="{FF2B5EF4-FFF2-40B4-BE49-F238E27FC236}">
                  <a16:creationId xmlns:a16="http://schemas.microsoft.com/office/drawing/2014/main" id="{B96C4B7B-3BDA-BADC-6CDB-E2D680D35270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669638" y="2497863"/>
              <a:ext cx="107255" cy="134495"/>
            </a:xfrm>
            <a:prstGeom prst="rect">
              <a:avLst/>
            </a:prstGeom>
          </p:spPr>
        </p:pic>
        <p:pic>
          <p:nvPicPr>
            <p:cNvPr id="79" name="object 63">
              <a:extLst>
                <a:ext uri="{FF2B5EF4-FFF2-40B4-BE49-F238E27FC236}">
                  <a16:creationId xmlns:a16="http://schemas.microsoft.com/office/drawing/2014/main" id="{9EA52703-3490-7995-A880-EB5602234DF7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798227" y="2497863"/>
              <a:ext cx="155828" cy="104015"/>
            </a:xfrm>
            <a:prstGeom prst="rect">
              <a:avLst/>
            </a:prstGeom>
          </p:spPr>
        </p:pic>
        <p:pic>
          <p:nvPicPr>
            <p:cNvPr id="80" name="object 64">
              <a:extLst>
                <a:ext uri="{FF2B5EF4-FFF2-40B4-BE49-F238E27FC236}">
                  <a16:creationId xmlns:a16="http://schemas.microsoft.com/office/drawing/2014/main" id="{DEBE4366-9326-2C2A-4525-60AF61C65AC1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974253" y="2497863"/>
              <a:ext cx="100201" cy="106301"/>
            </a:xfrm>
            <a:prstGeom prst="rect">
              <a:avLst/>
            </a:prstGeom>
          </p:spPr>
        </p:pic>
        <p:pic>
          <p:nvPicPr>
            <p:cNvPr id="81" name="object 65">
              <a:extLst>
                <a:ext uri="{FF2B5EF4-FFF2-40B4-BE49-F238E27FC236}">
                  <a16:creationId xmlns:a16="http://schemas.microsoft.com/office/drawing/2014/main" id="{0E22AF31-5342-D222-FC70-92DB8B1FCE28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095980" y="2473671"/>
              <a:ext cx="176402" cy="129920"/>
            </a:xfrm>
            <a:prstGeom prst="rect">
              <a:avLst/>
            </a:prstGeom>
          </p:spPr>
        </p:pic>
        <p:sp>
          <p:nvSpPr>
            <p:cNvPr id="82" name="object 66">
              <a:extLst>
                <a:ext uri="{FF2B5EF4-FFF2-40B4-BE49-F238E27FC236}">
                  <a16:creationId xmlns:a16="http://schemas.microsoft.com/office/drawing/2014/main" id="{A8112A35-3331-894B-E839-D4E71AA97434}"/>
                </a:ext>
              </a:extLst>
            </p:cNvPr>
            <p:cNvSpPr/>
            <p:nvPr/>
          </p:nvSpPr>
          <p:spPr>
            <a:xfrm>
              <a:off x="656405" y="3873939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592297" y="0"/>
                  </a:moveTo>
                  <a:lnTo>
                    <a:pt x="0" y="0"/>
                  </a:lnTo>
                  <a:lnTo>
                    <a:pt x="0" y="754141"/>
                  </a:lnTo>
                  <a:lnTo>
                    <a:pt x="592297" y="754141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67">
              <a:extLst>
                <a:ext uri="{FF2B5EF4-FFF2-40B4-BE49-F238E27FC236}">
                  <a16:creationId xmlns:a16="http://schemas.microsoft.com/office/drawing/2014/main" id="{DC03CD24-773A-8C1A-41B5-FECAF68A3F4D}"/>
                </a:ext>
              </a:extLst>
            </p:cNvPr>
            <p:cNvSpPr/>
            <p:nvPr/>
          </p:nvSpPr>
          <p:spPr>
            <a:xfrm>
              <a:off x="656405" y="3873939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0" y="0"/>
                  </a:moveTo>
                  <a:lnTo>
                    <a:pt x="592297" y="0"/>
                  </a:lnTo>
                  <a:lnTo>
                    <a:pt x="592297" y="754141"/>
                  </a:lnTo>
                  <a:lnTo>
                    <a:pt x="0" y="754141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68">
              <a:extLst>
                <a:ext uri="{FF2B5EF4-FFF2-40B4-BE49-F238E27FC236}">
                  <a16:creationId xmlns:a16="http://schemas.microsoft.com/office/drawing/2014/main" id="{D08641D2-2113-C2B5-7DD3-791ABDD9054C}"/>
                </a:ext>
              </a:extLst>
            </p:cNvPr>
            <p:cNvSpPr/>
            <p:nvPr/>
          </p:nvSpPr>
          <p:spPr>
            <a:xfrm>
              <a:off x="1248703" y="3873939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1"/>
                  </a:lnTo>
                  <a:lnTo>
                    <a:pt x="3316870" y="754141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9">
              <a:extLst>
                <a:ext uri="{FF2B5EF4-FFF2-40B4-BE49-F238E27FC236}">
                  <a16:creationId xmlns:a16="http://schemas.microsoft.com/office/drawing/2014/main" id="{BA8216C3-9BC8-B3E8-57A6-21310E22860E}"/>
                </a:ext>
              </a:extLst>
            </p:cNvPr>
            <p:cNvSpPr/>
            <p:nvPr/>
          </p:nvSpPr>
          <p:spPr>
            <a:xfrm>
              <a:off x="1248703" y="3873939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1"/>
                  </a:lnTo>
                  <a:lnTo>
                    <a:pt x="3316870" y="754141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70">
              <a:extLst>
                <a:ext uri="{FF2B5EF4-FFF2-40B4-BE49-F238E27FC236}">
                  <a16:creationId xmlns:a16="http://schemas.microsoft.com/office/drawing/2014/main" id="{3A900EE7-B27D-CDAD-B8BC-F4C15613FA65}"/>
                </a:ext>
              </a:extLst>
            </p:cNvPr>
            <p:cNvSpPr/>
            <p:nvPr/>
          </p:nvSpPr>
          <p:spPr>
            <a:xfrm>
              <a:off x="4565573" y="3873939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5" h="754379">
                  <a:moveTo>
                    <a:pt x="1169009" y="0"/>
                  </a:moveTo>
                  <a:lnTo>
                    <a:pt x="0" y="0"/>
                  </a:lnTo>
                  <a:lnTo>
                    <a:pt x="0" y="754141"/>
                  </a:lnTo>
                  <a:lnTo>
                    <a:pt x="1169009" y="754141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71">
              <a:extLst>
                <a:ext uri="{FF2B5EF4-FFF2-40B4-BE49-F238E27FC236}">
                  <a16:creationId xmlns:a16="http://schemas.microsoft.com/office/drawing/2014/main" id="{E5B415A9-06CF-6F3E-1CD8-175CECDA2589}"/>
                </a:ext>
              </a:extLst>
            </p:cNvPr>
            <p:cNvSpPr/>
            <p:nvPr/>
          </p:nvSpPr>
          <p:spPr>
            <a:xfrm>
              <a:off x="4565573" y="3873939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5" h="754379">
                  <a:moveTo>
                    <a:pt x="0" y="0"/>
                  </a:moveTo>
                  <a:lnTo>
                    <a:pt x="1169009" y="0"/>
                  </a:lnTo>
                  <a:lnTo>
                    <a:pt x="1169009" y="754141"/>
                  </a:lnTo>
                  <a:lnTo>
                    <a:pt x="0" y="754141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72">
              <a:extLst>
                <a:ext uri="{FF2B5EF4-FFF2-40B4-BE49-F238E27FC236}">
                  <a16:creationId xmlns:a16="http://schemas.microsoft.com/office/drawing/2014/main" id="{94330190-2B82-7AB5-A147-725684075F27}"/>
                </a:ext>
              </a:extLst>
            </p:cNvPr>
            <p:cNvSpPr/>
            <p:nvPr/>
          </p:nvSpPr>
          <p:spPr>
            <a:xfrm>
              <a:off x="5734583" y="3873939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4" h="754379">
                  <a:moveTo>
                    <a:pt x="1169010" y="0"/>
                  </a:moveTo>
                  <a:lnTo>
                    <a:pt x="0" y="0"/>
                  </a:lnTo>
                  <a:lnTo>
                    <a:pt x="0" y="754141"/>
                  </a:lnTo>
                  <a:lnTo>
                    <a:pt x="1169010" y="754141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73">
              <a:extLst>
                <a:ext uri="{FF2B5EF4-FFF2-40B4-BE49-F238E27FC236}">
                  <a16:creationId xmlns:a16="http://schemas.microsoft.com/office/drawing/2014/main" id="{468D1EFA-9D8F-AC4B-444A-97423824AA0E}"/>
                </a:ext>
              </a:extLst>
            </p:cNvPr>
            <p:cNvSpPr/>
            <p:nvPr/>
          </p:nvSpPr>
          <p:spPr>
            <a:xfrm>
              <a:off x="5734583" y="3873939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4" h="754379">
                  <a:moveTo>
                    <a:pt x="1169010" y="0"/>
                  </a:moveTo>
                  <a:lnTo>
                    <a:pt x="0" y="0"/>
                  </a:lnTo>
                  <a:lnTo>
                    <a:pt x="0" y="754141"/>
                  </a:lnTo>
                  <a:lnTo>
                    <a:pt x="1169010" y="754141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74">
              <a:extLst>
                <a:ext uri="{FF2B5EF4-FFF2-40B4-BE49-F238E27FC236}">
                  <a16:creationId xmlns:a16="http://schemas.microsoft.com/office/drawing/2014/main" id="{AC94F1DC-D73D-E406-7DCD-E4C2FC74433C}"/>
                </a:ext>
              </a:extLst>
            </p:cNvPr>
            <p:cNvSpPr/>
            <p:nvPr/>
          </p:nvSpPr>
          <p:spPr>
            <a:xfrm>
              <a:off x="656405" y="4628080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592297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592297" y="754142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75">
              <a:extLst>
                <a:ext uri="{FF2B5EF4-FFF2-40B4-BE49-F238E27FC236}">
                  <a16:creationId xmlns:a16="http://schemas.microsoft.com/office/drawing/2014/main" id="{4FDD20C0-9F3D-1DA3-46CD-49E6B877FF8D}"/>
                </a:ext>
              </a:extLst>
            </p:cNvPr>
            <p:cNvSpPr/>
            <p:nvPr/>
          </p:nvSpPr>
          <p:spPr>
            <a:xfrm>
              <a:off x="656405" y="4628080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0" y="754142"/>
                  </a:moveTo>
                  <a:lnTo>
                    <a:pt x="592297" y="754142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754142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76">
              <a:extLst>
                <a:ext uri="{FF2B5EF4-FFF2-40B4-BE49-F238E27FC236}">
                  <a16:creationId xmlns:a16="http://schemas.microsoft.com/office/drawing/2014/main" id="{FD5C6681-0641-4E68-7564-A09B5582D596}"/>
                </a:ext>
              </a:extLst>
            </p:cNvPr>
            <p:cNvSpPr/>
            <p:nvPr/>
          </p:nvSpPr>
          <p:spPr>
            <a:xfrm>
              <a:off x="1248703" y="4628080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3316870" y="754142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77">
              <a:extLst>
                <a:ext uri="{FF2B5EF4-FFF2-40B4-BE49-F238E27FC236}">
                  <a16:creationId xmlns:a16="http://schemas.microsoft.com/office/drawing/2014/main" id="{04E1F1EF-0365-3431-48EC-9F060F1D0A04}"/>
                </a:ext>
              </a:extLst>
            </p:cNvPr>
            <p:cNvSpPr/>
            <p:nvPr/>
          </p:nvSpPr>
          <p:spPr>
            <a:xfrm>
              <a:off x="1248703" y="4628080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754142"/>
                  </a:moveTo>
                  <a:lnTo>
                    <a:pt x="0" y="754142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754142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78">
              <a:extLst>
                <a:ext uri="{FF2B5EF4-FFF2-40B4-BE49-F238E27FC236}">
                  <a16:creationId xmlns:a16="http://schemas.microsoft.com/office/drawing/2014/main" id="{CF8A2E41-BD43-FA4E-BD3C-DED68E89F058}"/>
                </a:ext>
              </a:extLst>
            </p:cNvPr>
            <p:cNvSpPr/>
            <p:nvPr/>
          </p:nvSpPr>
          <p:spPr>
            <a:xfrm>
              <a:off x="4565573" y="4628080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5" h="754379">
                  <a:moveTo>
                    <a:pt x="1169009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1169009" y="754142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79">
              <a:extLst>
                <a:ext uri="{FF2B5EF4-FFF2-40B4-BE49-F238E27FC236}">
                  <a16:creationId xmlns:a16="http://schemas.microsoft.com/office/drawing/2014/main" id="{5870B202-0171-8C56-0394-BB157CF1CF05}"/>
                </a:ext>
              </a:extLst>
            </p:cNvPr>
            <p:cNvSpPr/>
            <p:nvPr/>
          </p:nvSpPr>
          <p:spPr>
            <a:xfrm>
              <a:off x="4565573" y="4628080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5" h="754379">
                  <a:moveTo>
                    <a:pt x="0" y="754142"/>
                  </a:moveTo>
                  <a:lnTo>
                    <a:pt x="1169009" y="754142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754142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80">
              <a:extLst>
                <a:ext uri="{FF2B5EF4-FFF2-40B4-BE49-F238E27FC236}">
                  <a16:creationId xmlns:a16="http://schemas.microsoft.com/office/drawing/2014/main" id="{079BB810-3C5C-6E5A-FD7C-198CA4014A95}"/>
                </a:ext>
              </a:extLst>
            </p:cNvPr>
            <p:cNvSpPr/>
            <p:nvPr/>
          </p:nvSpPr>
          <p:spPr>
            <a:xfrm>
              <a:off x="5734583" y="4628080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4" h="754379">
                  <a:moveTo>
                    <a:pt x="116901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1169010" y="754142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81">
              <a:extLst>
                <a:ext uri="{FF2B5EF4-FFF2-40B4-BE49-F238E27FC236}">
                  <a16:creationId xmlns:a16="http://schemas.microsoft.com/office/drawing/2014/main" id="{1A9220F9-F4BE-8C1A-4BB8-502854AD3C36}"/>
                </a:ext>
              </a:extLst>
            </p:cNvPr>
            <p:cNvSpPr/>
            <p:nvPr/>
          </p:nvSpPr>
          <p:spPr>
            <a:xfrm>
              <a:off x="5734583" y="4628080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4" h="754379">
                  <a:moveTo>
                    <a:pt x="1169010" y="754142"/>
                  </a:moveTo>
                  <a:lnTo>
                    <a:pt x="0" y="754142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754142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82">
              <a:extLst>
                <a:ext uri="{FF2B5EF4-FFF2-40B4-BE49-F238E27FC236}">
                  <a16:creationId xmlns:a16="http://schemas.microsoft.com/office/drawing/2014/main" id="{B2FF8E5C-DD31-C295-D7A9-C5287AC40F1C}"/>
                </a:ext>
              </a:extLst>
            </p:cNvPr>
            <p:cNvSpPr/>
            <p:nvPr/>
          </p:nvSpPr>
          <p:spPr>
            <a:xfrm>
              <a:off x="656405" y="5382222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592297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592297" y="754142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83">
              <a:extLst>
                <a:ext uri="{FF2B5EF4-FFF2-40B4-BE49-F238E27FC236}">
                  <a16:creationId xmlns:a16="http://schemas.microsoft.com/office/drawing/2014/main" id="{ACE00F17-C3BB-C081-57DA-31CF1485EEE2}"/>
                </a:ext>
              </a:extLst>
            </p:cNvPr>
            <p:cNvSpPr/>
            <p:nvPr/>
          </p:nvSpPr>
          <p:spPr>
            <a:xfrm>
              <a:off x="656405" y="5382222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0" y="0"/>
                  </a:moveTo>
                  <a:lnTo>
                    <a:pt x="592297" y="0"/>
                  </a:lnTo>
                  <a:lnTo>
                    <a:pt x="592297" y="754142"/>
                  </a:lnTo>
                  <a:lnTo>
                    <a:pt x="0" y="754142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84">
              <a:extLst>
                <a:ext uri="{FF2B5EF4-FFF2-40B4-BE49-F238E27FC236}">
                  <a16:creationId xmlns:a16="http://schemas.microsoft.com/office/drawing/2014/main" id="{912DF85D-DB08-331C-CD5A-990C113A2A31}"/>
                </a:ext>
              </a:extLst>
            </p:cNvPr>
            <p:cNvSpPr/>
            <p:nvPr/>
          </p:nvSpPr>
          <p:spPr>
            <a:xfrm>
              <a:off x="1248703" y="5382222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3316870" y="754142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85">
              <a:extLst>
                <a:ext uri="{FF2B5EF4-FFF2-40B4-BE49-F238E27FC236}">
                  <a16:creationId xmlns:a16="http://schemas.microsoft.com/office/drawing/2014/main" id="{AA78B035-0A8A-EF68-C1A7-46FB4D634019}"/>
                </a:ext>
              </a:extLst>
            </p:cNvPr>
            <p:cNvSpPr/>
            <p:nvPr/>
          </p:nvSpPr>
          <p:spPr>
            <a:xfrm>
              <a:off x="1248703" y="5382222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3316870" y="754142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86">
              <a:extLst>
                <a:ext uri="{FF2B5EF4-FFF2-40B4-BE49-F238E27FC236}">
                  <a16:creationId xmlns:a16="http://schemas.microsoft.com/office/drawing/2014/main" id="{A96823A7-EA3A-8C7E-52C6-FF22B666A39D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13312" y="4199958"/>
              <a:ext cx="77115" cy="108201"/>
            </a:xfrm>
            <a:prstGeom prst="rect">
              <a:avLst/>
            </a:prstGeom>
          </p:spPr>
        </p:pic>
        <p:pic>
          <p:nvPicPr>
            <p:cNvPr id="103" name="object 87">
              <a:extLst>
                <a:ext uri="{FF2B5EF4-FFF2-40B4-BE49-F238E27FC236}">
                  <a16:creationId xmlns:a16="http://schemas.microsoft.com/office/drawing/2014/main" id="{C1DA5B76-2E35-653E-95A9-3A5E4F15344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0450" y="4102855"/>
              <a:ext cx="205127" cy="131518"/>
            </a:xfrm>
            <a:prstGeom prst="rect">
              <a:avLst/>
            </a:prstGeom>
          </p:spPr>
        </p:pic>
        <p:pic>
          <p:nvPicPr>
            <p:cNvPr id="104" name="object 88">
              <a:extLst>
                <a:ext uri="{FF2B5EF4-FFF2-40B4-BE49-F238E27FC236}">
                  <a16:creationId xmlns:a16="http://schemas.microsoft.com/office/drawing/2014/main" id="{A8DC6050-23DC-E2D8-6A01-0F913E8CB18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22728" y="4098283"/>
              <a:ext cx="163673" cy="113079"/>
            </a:xfrm>
            <a:prstGeom prst="rect">
              <a:avLst/>
            </a:prstGeom>
          </p:spPr>
        </p:pic>
        <p:sp>
          <p:nvSpPr>
            <p:cNvPr id="105" name="object 89">
              <a:extLst>
                <a:ext uri="{FF2B5EF4-FFF2-40B4-BE49-F238E27FC236}">
                  <a16:creationId xmlns:a16="http://schemas.microsoft.com/office/drawing/2014/main" id="{B1E93629-25C0-E104-DCC2-D016C13634DD}"/>
                </a:ext>
              </a:extLst>
            </p:cNvPr>
            <p:cNvSpPr/>
            <p:nvPr/>
          </p:nvSpPr>
          <p:spPr>
            <a:xfrm>
              <a:off x="1808949" y="4098286"/>
              <a:ext cx="62865" cy="111760"/>
            </a:xfrm>
            <a:custGeom>
              <a:avLst/>
              <a:gdLst/>
              <a:ahLst/>
              <a:cxnLst/>
              <a:rect l="l" t="t" r="r" b="b"/>
              <a:pathLst>
                <a:path w="62864" h="111760">
                  <a:moveTo>
                    <a:pt x="19202" y="30784"/>
                  </a:moveTo>
                  <a:lnTo>
                    <a:pt x="762" y="30784"/>
                  </a:lnTo>
                  <a:lnTo>
                    <a:pt x="762" y="111252"/>
                  </a:lnTo>
                  <a:lnTo>
                    <a:pt x="19202" y="111252"/>
                  </a:lnTo>
                  <a:lnTo>
                    <a:pt x="19202" y="30784"/>
                  </a:lnTo>
                  <a:close/>
                </a:path>
                <a:path w="62864" h="111760">
                  <a:moveTo>
                    <a:pt x="19812" y="914"/>
                  </a:moveTo>
                  <a:lnTo>
                    <a:pt x="0" y="914"/>
                  </a:lnTo>
                  <a:lnTo>
                    <a:pt x="0" y="18440"/>
                  </a:lnTo>
                  <a:lnTo>
                    <a:pt x="19812" y="18440"/>
                  </a:lnTo>
                  <a:lnTo>
                    <a:pt x="19812" y="914"/>
                  </a:lnTo>
                  <a:close/>
                </a:path>
                <a:path w="62864" h="111760">
                  <a:moveTo>
                    <a:pt x="62788" y="0"/>
                  </a:moveTo>
                  <a:lnTo>
                    <a:pt x="44348" y="0"/>
                  </a:lnTo>
                  <a:lnTo>
                    <a:pt x="44348" y="111252"/>
                  </a:lnTo>
                  <a:lnTo>
                    <a:pt x="62788" y="111252"/>
                  </a:lnTo>
                  <a:lnTo>
                    <a:pt x="62788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90">
              <a:extLst>
                <a:ext uri="{FF2B5EF4-FFF2-40B4-BE49-F238E27FC236}">
                  <a16:creationId xmlns:a16="http://schemas.microsoft.com/office/drawing/2014/main" id="{CBE1D630-3650-1DA3-A845-9AD6696F38EA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91706" y="4098283"/>
              <a:ext cx="83210" cy="112928"/>
            </a:xfrm>
            <a:prstGeom prst="rect">
              <a:avLst/>
            </a:prstGeom>
          </p:spPr>
        </p:pic>
        <p:pic>
          <p:nvPicPr>
            <p:cNvPr id="107" name="object 91">
              <a:extLst>
                <a:ext uri="{FF2B5EF4-FFF2-40B4-BE49-F238E27FC236}">
                  <a16:creationId xmlns:a16="http://schemas.microsoft.com/office/drawing/2014/main" id="{62EDA43D-A9FA-8B4F-05F8-D8CE3D78D797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039231" y="4127392"/>
              <a:ext cx="158950" cy="83969"/>
            </a:xfrm>
            <a:prstGeom prst="rect">
              <a:avLst/>
            </a:prstGeom>
          </p:spPr>
        </p:pic>
        <p:pic>
          <p:nvPicPr>
            <p:cNvPr id="108" name="object 92">
              <a:extLst>
                <a:ext uri="{FF2B5EF4-FFF2-40B4-BE49-F238E27FC236}">
                  <a16:creationId xmlns:a16="http://schemas.microsoft.com/office/drawing/2014/main" id="{04DACC68-57BA-2D55-F0A7-6BD79443A5C3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220123" y="4127392"/>
              <a:ext cx="72237" cy="82141"/>
            </a:xfrm>
            <a:prstGeom prst="rect">
              <a:avLst/>
            </a:prstGeom>
          </p:spPr>
        </p:pic>
        <p:sp>
          <p:nvSpPr>
            <p:cNvPr id="109" name="object 93">
              <a:extLst>
                <a:ext uri="{FF2B5EF4-FFF2-40B4-BE49-F238E27FC236}">
                  <a16:creationId xmlns:a16="http://schemas.microsoft.com/office/drawing/2014/main" id="{F8F00CDF-09F9-A9C6-0799-A358D5DA0D29}"/>
                </a:ext>
              </a:extLst>
            </p:cNvPr>
            <p:cNvSpPr/>
            <p:nvPr/>
          </p:nvSpPr>
          <p:spPr>
            <a:xfrm>
              <a:off x="2355900" y="4127395"/>
              <a:ext cx="567055" cy="106680"/>
            </a:xfrm>
            <a:custGeom>
              <a:avLst/>
              <a:gdLst/>
              <a:ahLst/>
              <a:cxnLst/>
              <a:rect l="l" t="t" r="r" b="b"/>
              <a:pathLst>
                <a:path w="567055" h="106679">
                  <a:moveTo>
                    <a:pt x="77876" y="43434"/>
                  </a:moveTo>
                  <a:lnTo>
                    <a:pt x="59588" y="6223"/>
                  </a:lnTo>
                  <a:lnTo>
                    <a:pt x="59588" y="36271"/>
                  </a:lnTo>
                  <a:lnTo>
                    <a:pt x="18288" y="36271"/>
                  </a:lnTo>
                  <a:lnTo>
                    <a:pt x="20599" y="27952"/>
                  </a:lnTo>
                  <a:lnTo>
                    <a:pt x="20675" y="27686"/>
                  </a:lnTo>
                  <a:lnTo>
                    <a:pt x="25133" y="20993"/>
                  </a:lnTo>
                  <a:lnTo>
                    <a:pt x="31267" y="16725"/>
                  </a:lnTo>
                  <a:lnTo>
                    <a:pt x="30949" y="16725"/>
                  </a:lnTo>
                  <a:lnTo>
                    <a:pt x="39166" y="15087"/>
                  </a:lnTo>
                  <a:lnTo>
                    <a:pt x="47332" y="16725"/>
                  </a:lnTo>
                  <a:lnTo>
                    <a:pt x="53492" y="21221"/>
                  </a:lnTo>
                  <a:lnTo>
                    <a:pt x="57607" y="27952"/>
                  </a:lnTo>
                  <a:lnTo>
                    <a:pt x="59588" y="36271"/>
                  </a:lnTo>
                  <a:lnTo>
                    <a:pt x="59588" y="6223"/>
                  </a:lnTo>
                  <a:lnTo>
                    <a:pt x="56146" y="3505"/>
                  </a:lnTo>
                  <a:lnTo>
                    <a:pt x="39319" y="0"/>
                  </a:lnTo>
                  <a:lnTo>
                    <a:pt x="23469" y="3314"/>
                  </a:lnTo>
                  <a:lnTo>
                    <a:pt x="11036" y="12344"/>
                  </a:lnTo>
                  <a:lnTo>
                    <a:pt x="2908" y="25717"/>
                  </a:lnTo>
                  <a:lnTo>
                    <a:pt x="0" y="42062"/>
                  </a:lnTo>
                  <a:lnTo>
                    <a:pt x="3175" y="59156"/>
                  </a:lnTo>
                  <a:lnTo>
                    <a:pt x="11912" y="72390"/>
                  </a:lnTo>
                  <a:lnTo>
                    <a:pt x="25019" y="80937"/>
                  </a:lnTo>
                  <a:lnTo>
                    <a:pt x="41300" y="83972"/>
                  </a:lnTo>
                  <a:lnTo>
                    <a:pt x="51612" y="82905"/>
                  </a:lnTo>
                  <a:lnTo>
                    <a:pt x="60452" y="79857"/>
                  </a:lnTo>
                  <a:lnTo>
                    <a:pt x="67945" y="75095"/>
                  </a:lnTo>
                  <a:lnTo>
                    <a:pt x="74218" y="68884"/>
                  </a:lnTo>
                  <a:lnTo>
                    <a:pt x="63398" y="59283"/>
                  </a:lnTo>
                  <a:lnTo>
                    <a:pt x="56997" y="65532"/>
                  </a:lnTo>
                  <a:lnTo>
                    <a:pt x="50596" y="68884"/>
                  </a:lnTo>
                  <a:lnTo>
                    <a:pt x="41605" y="68884"/>
                  </a:lnTo>
                  <a:lnTo>
                    <a:pt x="33274" y="67538"/>
                  </a:lnTo>
                  <a:lnTo>
                    <a:pt x="26365" y="63588"/>
                  </a:lnTo>
                  <a:lnTo>
                    <a:pt x="21297" y="57188"/>
                  </a:lnTo>
                  <a:lnTo>
                    <a:pt x="18440" y="48463"/>
                  </a:lnTo>
                  <a:lnTo>
                    <a:pt x="77571" y="48463"/>
                  </a:lnTo>
                  <a:lnTo>
                    <a:pt x="77724" y="46634"/>
                  </a:lnTo>
                  <a:lnTo>
                    <a:pt x="77876" y="45110"/>
                  </a:lnTo>
                  <a:lnTo>
                    <a:pt x="77876" y="43434"/>
                  </a:lnTo>
                  <a:close/>
                </a:path>
                <a:path w="567055" h="106679">
                  <a:moveTo>
                    <a:pt x="164134" y="82143"/>
                  </a:moveTo>
                  <a:lnTo>
                    <a:pt x="134416" y="40843"/>
                  </a:lnTo>
                  <a:lnTo>
                    <a:pt x="162915" y="1676"/>
                  </a:lnTo>
                  <a:lnTo>
                    <a:pt x="143256" y="1676"/>
                  </a:lnTo>
                  <a:lnTo>
                    <a:pt x="124663" y="28194"/>
                  </a:lnTo>
                  <a:lnTo>
                    <a:pt x="106070" y="1676"/>
                  </a:lnTo>
                  <a:lnTo>
                    <a:pt x="85953" y="1676"/>
                  </a:lnTo>
                  <a:lnTo>
                    <a:pt x="114452" y="41300"/>
                  </a:lnTo>
                  <a:lnTo>
                    <a:pt x="84886" y="82143"/>
                  </a:lnTo>
                  <a:lnTo>
                    <a:pt x="104546" y="82143"/>
                  </a:lnTo>
                  <a:lnTo>
                    <a:pt x="124206" y="53949"/>
                  </a:lnTo>
                  <a:lnTo>
                    <a:pt x="144018" y="82143"/>
                  </a:lnTo>
                  <a:lnTo>
                    <a:pt x="164134" y="82143"/>
                  </a:lnTo>
                  <a:close/>
                </a:path>
                <a:path w="567055" h="106679">
                  <a:moveTo>
                    <a:pt x="263499" y="41910"/>
                  </a:moveTo>
                  <a:lnTo>
                    <a:pt x="260324" y="24041"/>
                  </a:lnTo>
                  <a:lnTo>
                    <a:pt x="255168" y="16002"/>
                  </a:lnTo>
                  <a:lnTo>
                    <a:pt x="254584" y="15087"/>
                  </a:lnTo>
                  <a:lnTo>
                    <a:pt x="251904" y="10896"/>
                  </a:lnTo>
                  <a:lnTo>
                    <a:pt x="244754" y="6070"/>
                  </a:lnTo>
                  <a:lnTo>
                    <a:pt x="244754" y="41910"/>
                  </a:lnTo>
                  <a:lnTo>
                    <a:pt x="242963" y="52578"/>
                  </a:lnTo>
                  <a:lnTo>
                    <a:pt x="242938" y="52705"/>
                  </a:lnTo>
                  <a:lnTo>
                    <a:pt x="237998" y="60871"/>
                  </a:lnTo>
                  <a:lnTo>
                    <a:pt x="230670" y="66027"/>
                  </a:lnTo>
                  <a:lnTo>
                    <a:pt x="221742" y="67818"/>
                  </a:lnTo>
                  <a:lnTo>
                    <a:pt x="213017" y="66027"/>
                  </a:lnTo>
                  <a:lnTo>
                    <a:pt x="212864" y="66027"/>
                  </a:lnTo>
                  <a:lnTo>
                    <a:pt x="198272" y="41910"/>
                  </a:lnTo>
                  <a:lnTo>
                    <a:pt x="200190" y="31242"/>
                  </a:lnTo>
                  <a:lnTo>
                    <a:pt x="205320" y="23075"/>
                  </a:lnTo>
                  <a:lnTo>
                    <a:pt x="212801" y="17843"/>
                  </a:lnTo>
                  <a:lnTo>
                    <a:pt x="221742" y="16002"/>
                  </a:lnTo>
                  <a:lnTo>
                    <a:pt x="230644" y="17843"/>
                  </a:lnTo>
                  <a:lnTo>
                    <a:pt x="237972" y="23075"/>
                  </a:lnTo>
                  <a:lnTo>
                    <a:pt x="242925" y="31242"/>
                  </a:lnTo>
                  <a:lnTo>
                    <a:pt x="244754" y="41910"/>
                  </a:lnTo>
                  <a:lnTo>
                    <a:pt x="244754" y="6070"/>
                  </a:lnTo>
                  <a:lnTo>
                    <a:pt x="239903" y="2781"/>
                  </a:lnTo>
                  <a:lnTo>
                    <a:pt x="226009" y="0"/>
                  </a:lnTo>
                  <a:lnTo>
                    <a:pt x="217119" y="1181"/>
                  </a:lnTo>
                  <a:lnTo>
                    <a:pt x="209740" y="4406"/>
                  </a:lnTo>
                  <a:lnTo>
                    <a:pt x="203682" y="9194"/>
                  </a:lnTo>
                  <a:lnTo>
                    <a:pt x="198729" y="15087"/>
                  </a:lnTo>
                  <a:lnTo>
                    <a:pt x="198729" y="1676"/>
                  </a:lnTo>
                  <a:lnTo>
                    <a:pt x="180289" y="1676"/>
                  </a:lnTo>
                  <a:lnTo>
                    <a:pt x="180289" y="106527"/>
                  </a:lnTo>
                  <a:lnTo>
                    <a:pt x="198729" y="106527"/>
                  </a:lnTo>
                  <a:lnTo>
                    <a:pt x="198729" y="69646"/>
                  </a:lnTo>
                  <a:lnTo>
                    <a:pt x="203504" y="75018"/>
                  </a:lnTo>
                  <a:lnTo>
                    <a:pt x="209511" y="79540"/>
                  </a:lnTo>
                  <a:lnTo>
                    <a:pt x="216941" y="82651"/>
                  </a:lnTo>
                  <a:lnTo>
                    <a:pt x="226009" y="83820"/>
                  </a:lnTo>
                  <a:lnTo>
                    <a:pt x="239966" y="81051"/>
                  </a:lnTo>
                  <a:lnTo>
                    <a:pt x="251955" y="72923"/>
                  </a:lnTo>
                  <a:lnTo>
                    <a:pt x="254050" y="69646"/>
                  </a:lnTo>
                  <a:lnTo>
                    <a:pt x="255206" y="67818"/>
                  </a:lnTo>
                  <a:lnTo>
                    <a:pt x="260337" y="59778"/>
                  </a:lnTo>
                  <a:lnTo>
                    <a:pt x="263499" y="41910"/>
                  </a:lnTo>
                  <a:close/>
                </a:path>
                <a:path w="567055" h="106679">
                  <a:moveTo>
                    <a:pt x="329336" y="152"/>
                  </a:moveTo>
                  <a:lnTo>
                    <a:pt x="319608" y="1282"/>
                  </a:lnTo>
                  <a:lnTo>
                    <a:pt x="311658" y="5245"/>
                  </a:lnTo>
                  <a:lnTo>
                    <a:pt x="305422" y="11582"/>
                  </a:lnTo>
                  <a:lnTo>
                    <a:pt x="300837" y="19812"/>
                  </a:lnTo>
                  <a:lnTo>
                    <a:pt x="300837" y="1676"/>
                  </a:lnTo>
                  <a:lnTo>
                    <a:pt x="282397" y="1676"/>
                  </a:lnTo>
                  <a:lnTo>
                    <a:pt x="282397" y="82143"/>
                  </a:lnTo>
                  <a:lnTo>
                    <a:pt x="300837" y="82143"/>
                  </a:lnTo>
                  <a:lnTo>
                    <a:pt x="300837" y="51511"/>
                  </a:lnTo>
                  <a:lnTo>
                    <a:pt x="302856" y="37528"/>
                  </a:lnTo>
                  <a:lnTo>
                    <a:pt x="308495" y="27584"/>
                  </a:lnTo>
                  <a:lnTo>
                    <a:pt x="317169" y="21640"/>
                  </a:lnTo>
                  <a:lnTo>
                    <a:pt x="328269" y="19659"/>
                  </a:lnTo>
                  <a:lnTo>
                    <a:pt x="329336" y="19659"/>
                  </a:lnTo>
                  <a:lnTo>
                    <a:pt x="329336" y="152"/>
                  </a:lnTo>
                  <a:close/>
                </a:path>
                <a:path w="567055" h="106679">
                  <a:moveTo>
                    <a:pt x="416052" y="43434"/>
                  </a:moveTo>
                  <a:lnTo>
                    <a:pt x="415010" y="36271"/>
                  </a:lnTo>
                  <a:lnTo>
                    <a:pt x="413626" y="26809"/>
                  </a:lnTo>
                  <a:lnTo>
                    <a:pt x="407479" y="15087"/>
                  </a:lnTo>
                  <a:lnTo>
                    <a:pt x="406374" y="12979"/>
                  </a:lnTo>
                  <a:lnTo>
                    <a:pt x="397764" y="6223"/>
                  </a:lnTo>
                  <a:lnTo>
                    <a:pt x="397764" y="36271"/>
                  </a:lnTo>
                  <a:lnTo>
                    <a:pt x="356463" y="36271"/>
                  </a:lnTo>
                  <a:lnTo>
                    <a:pt x="358775" y="27952"/>
                  </a:lnTo>
                  <a:lnTo>
                    <a:pt x="358851" y="27686"/>
                  </a:lnTo>
                  <a:lnTo>
                    <a:pt x="363308" y="20993"/>
                  </a:lnTo>
                  <a:lnTo>
                    <a:pt x="369430" y="16725"/>
                  </a:lnTo>
                  <a:lnTo>
                    <a:pt x="369125" y="16725"/>
                  </a:lnTo>
                  <a:lnTo>
                    <a:pt x="377342" y="15087"/>
                  </a:lnTo>
                  <a:lnTo>
                    <a:pt x="385508" y="16725"/>
                  </a:lnTo>
                  <a:lnTo>
                    <a:pt x="391668" y="21221"/>
                  </a:lnTo>
                  <a:lnTo>
                    <a:pt x="395770" y="27952"/>
                  </a:lnTo>
                  <a:lnTo>
                    <a:pt x="397764" y="36271"/>
                  </a:lnTo>
                  <a:lnTo>
                    <a:pt x="397764" y="6223"/>
                  </a:lnTo>
                  <a:lnTo>
                    <a:pt x="394322" y="3505"/>
                  </a:lnTo>
                  <a:lnTo>
                    <a:pt x="377494" y="0"/>
                  </a:lnTo>
                  <a:lnTo>
                    <a:pt x="361645" y="3314"/>
                  </a:lnTo>
                  <a:lnTo>
                    <a:pt x="349211" y="12344"/>
                  </a:lnTo>
                  <a:lnTo>
                    <a:pt x="341083" y="25717"/>
                  </a:lnTo>
                  <a:lnTo>
                    <a:pt x="338175" y="42062"/>
                  </a:lnTo>
                  <a:lnTo>
                    <a:pt x="341350" y="59156"/>
                  </a:lnTo>
                  <a:lnTo>
                    <a:pt x="350088" y="72390"/>
                  </a:lnTo>
                  <a:lnTo>
                    <a:pt x="363181" y="80937"/>
                  </a:lnTo>
                  <a:lnTo>
                    <a:pt x="379476" y="83972"/>
                  </a:lnTo>
                  <a:lnTo>
                    <a:pt x="389788" y="82905"/>
                  </a:lnTo>
                  <a:lnTo>
                    <a:pt x="398627" y="79857"/>
                  </a:lnTo>
                  <a:lnTo>
                    <a:pt x="406120" y="75095"/>
                  </a:lnTo>
                  <a:lnTo>
                    <a:pt x="412394" y="68884"/>
                  </a:lnTo>
                  <a:lnTo>
                    <a:pt x="401574" y="59283"/>
                  </a:lnTo>
                  <a:lnTo>
                    <a:pt x="395173" y="65532"/>
                  </a:lnTo>
                  <a:lnTo>
                    <a:pt x="388772" y="68884"/>
                  </a:lnTo>
                  <a:lnTo>
                    <a:pt x="379780" y="68884"/>
                  </a:lnTo>
                  <a:lnTo>
                    <a:pt x="371449" y="67538"/>
                  </a:lnTo>
                  <a:lnTo>
                    <a:pt x="364540" y="63588"/>
                  </a:lnTo>
                  <a:lnTo>
                    <a:pt x="359460" y="57188"/>
                  </a:lnTo>
                  <a:lnTo>
                    <a:pt x="356616" y="48463"/>
                  </a:lnTo>
                  <a:lnTo>
                    <a:pt x="415747" y="48463"/>
                  </a:lnTo>
                  <a:lnTo>
                    <a:pt x="415899" y="46634"/>
                  </a:lnTo>
                  <a:lnTo>
                    <a:pt x="416052" y="45110"/>
                  </a:lnTo>
                  <a:lnTo>
                    <a:pt x="416052" y="43434"/>
                  </a:lnTo>
                  <a:close/>
                </a:path>
                <a:path w="567055" h="106679">
                  <a:moveTo>
                    <a:pt x="492099" y="58369"/>
                  </a:moveTo>
                  <a:lnTo>
                    <a:pt x="457657" y="31546"/>
                  </a:lnTo>
                  <a:lnTo>
                    <a:pt x="448970" y="29108"/>
                  </a:lnTo>
                  <a:lnTo>
                    <a:pt x="448970" y="18288"/>
                  </a:lnTo>
                  <a:lnTo>
                    <a:pt x="453085" y="14935"/>
                  </a:lnTo>
                  <a:lnTo>
                    <a:pt x="466953" y="14935"/>
                  </a:lnTo>
                  <a:lnTo>
                    <a:pt x="475183" y="17830"/>
                  </a:lnTo>
                  <a:lnTo>
                    <a:pt x="482955" y="22555"/>
                  </a:lnTo>
                  <a:lnTo>
                    <a:pt x="490270" y="9448"/>
                  </a:lnTo>
                  <a:lnTo>
                    <a:pt x="483463" y="5638"/>
                  </a:lnTo>
                  <a:lnTo>
                    <a:pt x="476059" y="2768"/>
                  </a:lnTo>
                  <a:lnTo>
                    <a:pt x="468363" y="939"/>
                  </a:lnTo>
                  <a:lnTo>
                    <a:pt x="460705" y="304"/>
                  </a:lnTo>
                  <a:lnTo>
                    <a:pt x="449478" y="1993"/>
                  </a:lnTo>
                  <a:lnTo>
                    <a:pt x="440385" y="6858"/>
                  </a:lnTo>
                  <a:lnTo>
                    <a:pt x="434276" y="14579"/>
                  </a:lnTo>
                  <a:lnTo>
                    <a:pt x="432054" y="25146"/>
                  </a:lnTo>
                  <a:lnTo>
                    <a:pt x="434314" y="34861"/>
                  </a:lnTo>
                  <a:lnTo>
                    <a:pt x="475183" y="53797"/>
                  </a:lnTo>
                  <a:lnTo>
                    <a:pt x="475183" y="65684"/>
                  </a:lnTo>
                  <a:lnTo>
                    <a:pt x="470611" y="69037"/>
                  </a:lnTo>
                  <a:lnTo>
                    <a:pt x="462686" y="69037"/>
                  </a:lnTo>
                  <a:lnTo>
                    <a:pt x="456323" y="68414"/>
                  </a:lnTo>
                  <a:lnTo>
                    <a:pt x="449681" y="66548"/>
                  </a:lnTo>
                  <a:lnTo>
                    <a:pt x="442950" y="63449"/>
                  </a:lnTo>
                  <a:lnTo>
                    <a:pt x="436321" y="59131"/>
                  </a:lnTo>
                  <a:lnTo>
                    <a:pt x="428091" y="71628"/>
                  </a:lnTo>
                  <a:lnTo>
                    <a:pt x="436067" y="76847"/>
                  </a:lnTo>
                  <a:lnTo>
                    <a:pt x="444652" y="80619"/>
                  </a:lnTo>
                  <a:lnTo>
                    <a:pt x="453491" y="82905"/>
                  </a:lnTo>
                  <a:lnTo>
                    <a:pt x="462229" y="83667"/>
                  </a:lnTo>
                  <a:lnTo>
                    <a:pt x="473964" y="82092"/>
                  </a:lnTo>
                  <a:lnTo>
                    <a:pt x="483450" y="77368"/>
                  </a:lnTo>
                  <a:lnTo>
                    <a:pt x="489788" y="69456"/>
                  </a:lnTo>
                  <a:lnTo>
                    <a:pt x="492099" y="58369"/>
                  </a:lnTo>
                  <a:close/>
                </a:path>
                <a:path w="567055" h="106679">
                  <a:moveTo>
                    <a:pt x="566775" y="58369"/>
                  </a:moveTo>
                  <a:lnTo>
                    <a:pt x="532333" y="31546"/>
                  </a:lnTo>
                  <a:lnTo>
                    <a:pt x="523646" y="29108"/>
                  </a:lnTo>
                  <a:lnTo>
                    <a:pt x="523646" y="18288"/>
                  </a:lnTo>
                  <a:lnTo>
                    <a:pt x="527761" y="14935"/>
                  </a:lnTo>
                  <a:lnTo>
                    <a:pt x="541629" y="14935"/>
                  </a:lnTo>
                  <a:lnTo>
                    <a:pt x="549859" y="17830"/>
                  </a:lnTo>
                  <a:lnTo>
                    <a:pt x="557631" y="22555"/>
                  </a:lnTo>
                  <a:lnTo>
                    <a:pt x="564946" y="9448"/>
                  </a:lnTo>
                  <a:lnTo>
                    <a:pt x="558139" y="5638"/>
                  </a:lnTo>
                  <a:lnTo>
                    <a:pt x="550735" y="2768"/>
                  </a:lnTo>
                  <a:lnTo>
                    <a:pt x="543039" y="939"/>
                  </a:lnTo>
                  <a:lnTo>
                    <a:pt x="535381" y="304"/>
                  </a:lnTo>
                  <a:lnTo>
                    <a:pt x="524154" y="1993"/>
                  </a:lnTo>
                  <a:lnTo>
                    <a:pt x="515061" y="6858"/>
                  </a:lnTo>
                  <a:lnTo>
                    <a:pt x="508965" y="14579"/>
                  </a:lnTo>
                  <a:lnTo>
                    <a:pt x="506730" y="25146"/>
                  </a:lnTo>
                  <a:lnTo>
                    <a:pt x="508990" y="34861"/>
                  </a:lnTo>
                  <a:lnTo>
                    <a:pt x="549859" y="53797"/>
                  </a:lnTo>
                  <a:lnTo>
                    <a:pt x="549859" y="65684"/>
                  </a:lnTo>
                  <a:lnTo>
                    <a:pt x="545287" y="69037"/>
                  </a:lnTo>
                  <a:lnTo>
                    <a:pt x="537362" y="69037"/>
                  </a:lnTo>
                  <a:lnTo>
                    <a:pt x="530999" y="68414"/>
                  </a:lnTo>
                  <a:lnTo>
                    <a:pt x="524357" y="66548"/>
                  </a:lnTo>
                  <a:lnTo>
                    <a:pt x="517626" y="63449"/>
                  </a:lnTo>
                  <a:lnTo>
                    <a:pt x="510997" y="59131"/>
                  </a:lnTo>
                  <a:lnTo>
                    <a:pt x="502767" y="71628"/>
                  </a:lnTo>
                  <a:lnTo>
                    <a:pt x="510743" y="76847"/>
                  </a:lnTo>
                  <a:lnTo>
                    <a:pt x="519328" y="80619"/>
                  </a:lnTo>
                  <a:lnTo>
                    <a:pt x="528167" y="82905"/>
                  </a:lnTo>
                  <a:lnTo>
                    <a:pt x="536905" y="83667"/>
                  </a:lnTo>
                  <a:lnTo>
                    <a:pt x="548652" y="82092"/>
                  </a:lnTo>
                  <a:lnTo>
                    <a:pt x="558126" y="77368"/>
                  </a:lnTo>
                  <a:lnTo>
                    <a:pt x="564464" y="69456"/>
                  </a:lnTo>
                  <a:lnTo>
                    <a:pt x="566775" y="58369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94">
              <a:extLst>
                <a:ext uri="{FF2B5EF4-FFF2-40B4-BE49-F238E27FC236}">
                  <a16:creationId xmlns:a16="http://schemas.microsoft.com/office/drawing/2014/main" id="{B4D0450A-DCE7-3745-3F37-FE09FFC1C96F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87150" y="4098283"/>
              <a:ext cx="72237" cy="111250"/>
            </a:xfrm>
            <a:prstGeom prst="rect">
              <a:avLst/>
            </a:prstGeom>
          </p:spPr>
        </p:pic>
        <p:pic>
          <p:nvPicPr>
            <p:cNvPr id="111" name="object 95">
              <a:extLst>
                <a:ext uri="{FF2B5EF4-FFF2-40B4-BE49-F238E27FC236}">
                  <a16:creationId xmlns:a16="http://schemas.microsoft.com/office/drawing/2014/main" id="{947CBC98-92A2-790D-FE43-5AC7D52CB05B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081942" y="4087918"/>
              <a:ext cx="432352" cy="141123"/>
            </a:xfrm>
            <a:prstGeom prst="rect">
              <a:avLst/>
            </a:prstGeom>
          </p:spPr>
        </p:pic>
        <p:pic>
          <p:nvPicPr>
            <p:cNvPr id="112" name="object 96">
              <a:extLst>
                <a:ext uri="{FF2B5EF4-FFF2-40B4-BE49-F238E27FC236}">
                  <a16:creationId xmlns:a16="http://schemas.microsoft.com/office/drawing/2014/main" id="{32DFE529-B54A-5D8E-D27D-5688EF671FE1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569921" y="4097368"/>
              <a:ext cx="227379" cy="113993"/>
            </a:xfrm>
            <a:prstGeom prst="rect">
              <a:avLst/>
            </a:prstGeom>
          </p:spPr>
        </p:pic>
        <p:sp>
          <p:nvSpPr>
            <p:cNvPr id="113" name="object 97">
              <a:extLst>
                <a:ext uri="{FF2B5EF4-FFF2-40B4-BE49-F238E27FC236}">
                  <a16:creationId xmlns:a16="http://schemas.microsoft.com/office/drawing/2014/main" id="{3945A010-924A-536D-79DD-7FE66E62261E}"/>
                </a:ext>
              </a:extLst>
            </p:cNvPr>
            <p:cNvSpPr/>
            <p:nvPr/>
          </p:nvSpPr>
          <p:spPr>
            <a:xfrm>
              <a:off x="3816960" y="4098283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98">
              <a:extLst>
                <a:ext uri="{FF2B5EF4-FFF2-40B4-BE49-F238E27FC236}">
                  <a16:creationId xmlns:a16="http://schemas.microsoft.com/office/drawing/2014/main" id="{5BBB775E-2685-B8E3-FCD3-4FFAA690C3A1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559223" y="5375872"/>
              <a:ext cx="2350721" cy="766843"/>
            </a:xfrm>
            <a:prstGeom prst="rect">
              <a:avLst/>
            </a:prstGeom>
          </p:spPr>
        </p:pic>
        <p:sp>
          <p:nvSpPr>
            <p:cNvPr id="115" name="object 99">
              <a:extLst>
                <a:ext uri="{FF2B5EF4-FFF2-40B4-BE49-F238E27FC236}">
                  <a16:creationId xmlns:a16="http://schemas.microsoft.com/office/drawing/2014/main" id="{B112703B-45F3-C1FB-9EDF-BCBF57CCC897}"/>
                </a:ext>
              </a:extLst>
            </p:cNvPr>
            <p:cNvSpPr/>
            <p:nvPr/>
          </p:nvSpPr>
          <p:spPr>
            <a:xfrm>
              <a:off x="3859771" y="4099201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20" h="110489">
                  <a:moveTo>
                    <a:pt x="19202" y="29870"/>
                  </a:moveTo>
                  <a:lnTo>
                    <a:pt x="774" y="29870"/>
                  </a:lnTo>
                  <a:lnTo>
                    <a:pt x="774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20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00">
              <a:extLst>
                <a:ext uri="{FF2B5EF4-FFF2-40B4-BE49-F238E27FC236}">
                  <a16:creationId xmlns:a16="http://schemas.microsoft.com/office/drawing/2014/main" id="{28C7632E-A8D3-6BA6-7543-2FAD699122A7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903061" y="4127392"/>
              <a:ext cx="254049" cy="106829"/>
            </a:xfrm>
            <a:prstGeom prst="rect">
              <a:avLst/>
            </a:prstGeom>
          </p:spPr>
        </p:pic>
        <p:pic>
          <p:nvPicPr>
            <p:cNvPr id="117" name="object 101">
              <a:extLst>
                <a:ext uri="{FF2B5EF4-FFF2-40B4-BE49-F238E27FC236}">
                  <a16:creationId xmlns:a16="http://schemas.microsoft.com/office/drawing/2014/main" id="{36327D05-A768-DFA4-9348-8D36F7B84989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214872" y="4098283"/>
              <a:ext cx="316228" cy="112622"/>
            </a:xfrm>
            <a:prstGeom prst="rect">
              <a:avLst/>
            </a:prstGeom>
          </p:spPr>
        </p:pic>
        <p:pic>
          <p:nvPicPr>
            <p:cNvPr id="118" name="object 102">
              <a:extLst>
                <a:ext uri="{FF2B5EF4-FFF2-40B4-BE49-F238E27FC236}">
                  <a16:creationId xmlns:a16="http://schemas.microsoft.com/office/drawing/2014/main" id="{81BDE949-4550-F88A-DB5F-7537C7F290D3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351612" y="4265006"/>
              <a:ext cx="454456" cy="113079"/>
            </a:xfrm>
            <a:prstGeom prst="rect">
              <a:avLst/>
            </a:prstGeom>
          </p:spPr>
        </p:pic>
        <p:pic>
          <p:nvPicPr>
            <p:cNvPr id="119" name="object 103">
              <a:extLst>
                <a:ext uri="{FF2B5EF4-FFF2-40B4-BE49-F238E27FC236}">
                  <a16:creationId xmlns:a16="http://schemas.microsoft.com/office/drawing/2014/main" id="{3F58BDCE-FB40-182F-A2E7-06AEED86912C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96130" y="4018230"/>
              <a:ext cx="111570" cy="111570"/>
            </a:xfrm>
            <a:prstGeom prst="rect">
              <a:avLst/>
            </a:prstGeom>
          </p:spPr>
        </p:pic>
        <p:pic>
          <p:nvPicPr>
            <p:cNvPr id="120" name="object 104">
              <a:extLst>
                <a:ext uri="{FF2B5EF4-FFF2-40B4-BE49-F238E27FC236}">
                  <a16:creationId xmlns:a16="http://schemas.microsoft.com/office/drawing/2014/main" id="{74A001B5-01FE-869B-72D4-9674E179B24F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96130" y="4198968"/>
              <a:ext cx="111570" cy="111570"/>
            </a:xfrm>
            <a:prstGeom prst="rect">
              <a:avLst/>
            </a:prstGeom>
          </p:spPr>
        </p:pic>
        <p:pic>
          <p:nvPicPr>
            <p:cNvPr id="121" name="object 105">
              <a:extLst>
                <a:ext uri="{FF2B5EF4-FFF2-40B4-BE49-F238E27FC236}">
                  <a16:creationId xmlns:a16="http://schemas.microsoft.com/office/drawing/2014/main" id="{E43C43C7-A366-55CC-8B06-DD32CB2FA70F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596130" y="4383529"/>
              <a:ext cx="111570" cy="111570"/>
            </a:xfrm>
            <a:prstGeom prst="rect">
              <a:avLst/>
            </a:prstGeom>
          </p:spPr>
        </p:pic>
        <p:pic>
          <p:nvPicPr>
            <p:cNvPr id="122" name="object 106">
              <a:extLst>
                <a:ext uri="{FF2B5EF4-FFF2-40B4-BE49-F238E27FC236}">
                  <a16:creationId xmlns:a16="http://schemas.microsoft.com/office/drawing/2014/main" id="{CA46EFA3-54ED-4CC7-92A4-2C165AA017EC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779521" y="4026426"/>
              <a:ext cx="819767" cy="438941"/>
            </a:xfrm>
            <a:prstGeom prst="rect">
              <a:avLst/>
            </a:prstGeom>
          </p:spPr>
        </p:pic>
        <p:pic>
          <p:nvPicPr>
            <p:cNvPr id="123" name="object 107">
              <a:extLst>
                <a:ext uri="{FF2B5EF4-FFF2-40B4-BE49-F238E27FC236}">
                  <a16:creationId xmlns:a16="http://schemas.microsoft.com/office/drawing/2014/main" id="{4F43F116-784B-AF88-7D8E-852C8964B814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776801" y="4018230"/>
              <a:ext cx="111570" cy="111570"/>
            </a:xfrm>
            <a:prstGeom prst="rect">
              <a:avLst/>
            </a:prstGeom>
          </p:spPr>
        </p:pic>
        <p:pic>
          <p:nvPicPr>
            <p:cNvPr id="124" name="object 108">
              <a:extLst>
                <a:ext uri="{FF2B5EF4-FFF2-40B4-BE49-F238E27FC236}">
                  <a16:creationId xmlns:a16="http://schemas.microsoft.com/office/drawing/2014/main" id="{EEFCD299-85A6-3FB0-42BF-293C0969B68A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776801" y="4198968"/>
              <a:ext cx="111570" cy="111570"/>
            </a:xfrm>
            <a:prstGeom prst="rect">
              <a:avLst/>
            </a:prstGeom>
          </p:spPr>
        </p:pic>
        <p:pic>
          <p:nvPicPr>
            <p:cNvPr id="125" name="object 109">
              <a:extLst>
                <a:ext uri="{FF2B5EF4-FFF2-40B4-BE49-F238E27FC236}">
                  <a16:creationId xmlns:a16="http://schemas.microsoft.com/office/drawing/2014/main" id="{09496658-1911-FC39-EB42-5BA7EEE33F99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776801" y="4383529"/>
              <a:ext cx="111570" cy="111570"/>
            </a:xfrm>
            <a:prstGeom prst="rect">
              <a:avLst/>
            </a:prstGeom>
          </p:spPr>
        </p:pic>
        <p:pic>
          <p:nvPicPr>
            <p:cNvPr id="126" name="object 110">
              <a:extLst>
                <a:ext uri="{FF2B5EF4-FFF2-40B4-BE49-F238E27FC236}">
                  <a16:creationId xmlns:a16="http://schemas.microsoft.com/office/drawing/2014/main" id="{7D7D6501-63A0-F680-2DAF-C7E246DE25C6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960192" y="4026426"/>
              <a:ext cx="819767" cy="438941"/>
            </a:xfrm>
            <a:prstGeom prst="rect">
              <a:avLst/>
            </a:prstGeom>
          </p:spPr>
        </p:pic>
        <p:pic>
          <p:nvPicPr>
            <p:cNvPr id="127" name="object 111">
              <a:extLst>
                <a:ext uri="{FF2B5EF4-FFF2-40B4-BE49-F238E27FC236}">
                  <a16:creationId xmlns:a16="http://schemas.microsoft.com/office/drawing/2014/main" id="{1D6EFE25-E518-8B01-34F0-B67498EDE71E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12016" y="4955623"/>
              <a:ext cx="78181" cy="108507"/>
            </a:xfrm>
            <a:prstGeom prst="rect">
              <a:avLst/>
            </a:prstGeom>
          </p:spPr>
        </p:pic>
        <p:pic>
          <p:nvPicPr>
            <p:cNvPr id="128" name="object 112">
              <a:extLst>
                <a:ext uri="{FF2B5EF4-FFF2-40B4-BE49-F238E27FC236}">
                  <a16:creationId xmlns:a16="http://schemas.microsoft.com/office/drawing/2014/main" id="{A7BF13D0-C7F6-3F59-DD97-98A75B13DC5F}"/>
                </a:ext>
              </a:extLst>
            </p:cNvPr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360450" y="4856997"/>
              <a:ext cx="205127" cy="131518"/>
            </a:xfrm>
            <a:prstGeom prst="rect">
              <a:avLst/>
            </a:prstGeom>
          </p:spPr>
        </p:pic>
        <p:pic>
          <p:nvPicPr>
            <p:cNvPr id="129" name="object 113">
              <a:extLst>
                <a:ext uri="{FF2B5EF4-FFF2-40B4-BE49-F238E27FC236}">
                  <a16:creationId xmlns:a16="http://schemas.microsoft.com/office/drawing/2014/main" id="{683E1309-522E-1691-C704-843A492F1117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22728" y="4852425"/>
              <a:ext cx="163673" cy="113079"/>
            </a:xfrm>
            <a:prstGeom prst="rect">
              <a:avLst/>
            </a:prstGeom>
          </p:spPr>
        </p:pic>
        <p:sp>
          <p:nvSpPr>
            <p:cNvPr id="130" name="object 114">
              <a:extLst>
                <a:ext uri="{FF2B5EF4-FFF2-40B4-BE49-F238E27FC236}">
                  <a16:creationId xmlns:a16="http://schemas.microsoft.com/office/drawing/2014/main" id="{D6865E8D-A0C4-E6E8-324E-29E77B41E77E}"/>
                </a:ext>
              </a:extLst>
            </p:cNvPr>
            <p:cNvSpPr/>
            <p:nvPr/>
          </p:nvSpPr>
          <p:spPr>
            <a:xfrm>
              <a:off x="1808949" y="4852425"/>
              <a:ext cx="62865" cy="111760"/>
            </a:xfrm>
            <a:custGeom>
              <a:avLst/>
              <a:gdLst/>
              <a:ahLst/>
              <a:cxnLst/>
              <a:rect l="l" t="t" r="r" b="b"/>
              <a:pathLst>
                <a:path w="62864" h="111760">
                  <a:moveTo>
                    <a:pt x="19202" y="30784"/>
                  </a:moveTo>
                  <a:lnTo>
                    <a:pt x="762" y="30784"/>
                  </a:lnTo>
                  <a:lnTo>
                    <a:pt x="762" y="111252"/>
                  </a:lnTo>
                  <a:lnTo>
                    <a:pt x="19202" y="111252"/>
                  </a:lnTo>
                  <a:lnTo>
                    <a:pt x="19202" y="30784"/>
                  </a:lnTo>
                  <a:close/>
                </a:path>
                <a:path w="62864" h="111760">
                  <a:moveTo>
                    <a:pt x="19812" y="914"/>
                  </a:moveTo>
                  <a:lnTo>
                    <a:pt x="0" y="914"/>
                  </a:lnTo>
                  <a:lnTo>
                    <a:pt x="0" y="18440"/>
                  </a:lnTo>
                  <a:lnTo>
                    <a:pt x="19812" y="18440"/>
                  </a:lnTo>
                  <a:lnTo>
                    <a:pt x="19812" y="914"/>
                  </a:lnTo>
                  <a:close/>
                </a:path>
                <a:path w="62864" h="111760">
                  <a:moveTo>
                    <a:pt x="62788" y="0"/>
                  </a:moveTo>
                  <a:lnTo>
                    <a:pt x="44348" y="0"/>
                  </a:lnTo>
                  <a:lnTo>
                    <a:pt x="44348" y="111252"/>
                  </a:lnTo>
                  <a:lnTo>
                    <a:pt x="62788" y="111252"/>
                  </a:lnTo>
                  <a:lnTo>
                    <a:pt x="62788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15">
              <a:extLst>
                <a:ext uri="{FF2B5EF4-FFF2-40B4-BE49-F238E27FC236}">
                  <a16:creationId xmlns:a16="http://schemas.microsoft.com/office/drawing/2014/main" id="{2D83BBF1-F155-D029-9670-A43C6ABC0CCA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91706" y="4852425"/>
              <a:ext cx="83210" cy="112928"/>
            </a:xfrm>
            <a:prstGeom prst="rect">
              <a:avLst/>
            </a:prstGeom>
          </p:spPr>
        </p:pic>
        <p:pic>
          <p:nvPicPr>
            <p:cNvPr id="132" name="object 116">
              <a:extLst>
                <a:ext uri="{FF2B5EF4-FFF2-40B4-BE49-F238E27FC236}">
                  <a16:creationId xmlns:a16="http://schemas.microsoft.com/office/drawing/2014/main" id="{97F5F8B1-2CFE-DF78-D53A-59FAAEA5DCE2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039231" y="4842061"/>
              <a:ext cx="1915800" cy="141123"/>
            </a:xfrm>
            <a:prstGeom prst="rect">
              <a:avLst/>
            </a:prstGeom>
          </p:spPr>
        </p:pic>
        <p:sp>
          <p:nvSpPr>
            <p:cNvPr id="133" name="object 117">
              <a:extLst>
                <a:ext uri="{FF2B5EF4-FFF2-40B4-BE49-F238E27FC236}">
                  <a16:creationId xmlns:a16="http://schemas.microsoft.com/office/drawing/2014/main" id="{2D50E7B6-30FD-8EF0-DD35-FE49E3705850}"/>
                </a:ext>
              </a:extLst>
            </p:cNvPr>
            <p:cNvSpPr/>
            <p:nvPr/>
          </p:nvSpPr>
          <p:spPr>
            <a:xfrm>
              <a:off x="4019791" y="4853339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20" h="110489">
                  <a:moveTo>
                    <a:pt x="19202" y="29870"/>
                  </a:moveTo>
                  <a:lnTo>
                    <a:pt x="774" y="29870"/>
                  </a:lnTo>
                  <a:lnTo>
                    <a:pt x="774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20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18">
              <a:extLst>
                <a:ext uri="{FF2B5EF4-FFF2-40B4-BE49-F238E27FC236}">
                  <a16:creationId xmlns:a16="http://schemas.microsoft.com/office/drawing/2014/main" id="{2BC60CF2-56CF-E0EA-3AF1-90CE675CBF85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063081" y="4881535"/>
              <a:ext cx="72237" cy="82141"/>
            </a:xfrm>
            <a:prstGeom prst="rect">
              <a:avLst/>
            </a:prstGeom>
          </p:spPr>
        </p:pic>
        <p:pic>
          <p:nvPicPr>
            <p:cNvPr id="135" name="object 119">
              <a:extLst>
                <a:ext uri="{FF2B5EF4-FFF2-40B4-BE49-F238E27FC236}">
                  <a16:creationId xmlns:a16="http://schemas.microsoft.com/office/drawing/2014/main" id="{2ADEFBE1-6242-6D4F-CF68-14FAD17D6972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354200" y="5048258"/>
              <a:ext cx="173736" cy="106829"/>
            </a:xfrm>
            <a:prstGeom prst="rect">
              <a:avLst/>
            </a:prstGeom>
          </p:spPr>
        </p:pic>
        <p:pic>
          <p:nvPicPr>
            <p:cNvPr id="136" name="object 120">
              <a:extLst>
                <a:ext uri="{FF2B5EF4-FFF2-40B4-BE49-F238E27FC236}">
                  <a16:creationId xmlns:a16="http://schemas.microsoft.com/office/drawing/2014/main" id="{DDDE97A4-E4A4-467F-ACFB-3E791123C284}"/>
                </a:ext>
              </a:extLst>
            </p:cNvPr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549878" y="5048258"/>
              <a:ext cx="294281" cy="83969"/>
            </a:xfrm>
            <a:prstGeom prst="rect">
              <a:avLst/>
            </a:prstGeom>
          </p:spPr>
        </p:pic>
        <p:pic>
          <p:nvPicPr>
            <p:cNvPr id="137" name="object 121">
              <a:extLst>
                <a:ext uri="{FF2B5EF4-FFF2-40B4-BE49-F238E27FC236}">
                  <a16:creationId xmlns:a16="http://schemas.microsoft.com/office/drawing/2014/main" id="{B93ABAC0-0551-5B98-0050-623E4AA9701F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96130" y="4772373"/>
              <a:ext cx="111570" cy="111570"/>
            </a:xfrm>
            <a:prstGeom prst="rect">
              <a:avLst/>
            </a:prstGeom>
          </p:spPr>
        </p:pic>
        <p:pic>
          <p:nvPicPr>
            <p:cNvPr id="138" name="object 122">
              <a:extLst>
                <a:ext uri="{FF2B5EF4-FFF2-40B4-BE49-F238E27FC236}">
                  <a16:creationId xmlns:a16="http://schemas.microsoft.com/office/drawing/2014/main" id="{5FD904FE-1214-C182-1863-CF1B14E25279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96130" y="4953110"/>
              <a:ext cx="111570" cy="111570"/>
            </a:xfrm>
            <a:prstGeom prst="rect">
              <a:avLst/>
            </a:prstGeom>
          </p:spPr>
        </p:pic>
        <p:pic>
          <p:nvPicPr>
            <p:cNvPr id="139" name="object 123">
              <a:extLst>
                <a:ext uri="{FF2B5EF4-FFF2-40B4-BE49-F238E27FC236}">
                  <a16:creationId xmlns:a16="http://schemas.microsoft.com/office/drawing/2014/main" id="{C5E471DF-D654-3096-5E13-9B10F063D418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96130" y="5137672"/>
              <a:ext cx="111570" cy="111570"/>
            </a:xfrm>
            <a:prstGeom prst="rect">
              <a:avLst/>
            </a:prstGeom>
          </p:spPr>
        </p:pic>
        <p:pic>
          <p:nvPicPr>
            <p:cNvPr id="140" name="object 124">
              <a:extLst>
                <a:ext uri="{FF2B5EF4-FFF2-40B4-BE49-F238E27FC236}">
                  <a16:creationId xmlns:a16="http://schemas.microsoft.com/office/drawing/2014/main" id="{FD0DD7D8-60F9-2BAC-0119-68D6BFBF0830}"/>
                </a:ext>
              </a:extLst>
            </p:cNvPr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779521" y="4780569"/>
              <a:ext cx="819767" cy="438941"/>
            </a:xfrm>
            <a:prstGeom prst="rect">
              <a:avLst/>
            </a:prstGeom>
          </p:spPr>
        </p:pic>
        <p:pic>
          <p:nvPicPr>
            <p:cNvPr id="141" name="object 125">
              <a:extLst>
                <a:ext uri="{FF2B5EF4-FFF2-40B4-BE49-F238E27FC236}">
                  <a16:creationId xmlns:a16="http://schemas.microsoft.com/office/drawing/2014/main" id="{F82CE64D-99B8-FAF0-0758-417A146A35F5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776801" y="4772373"/>
              <a:ext cx="111570" cy="111570"/>
            </a:xfrm>
            <a:prstGeom prst="rect">
              <a:avLst/>
            </a:prstGeom>
          </p:spPr>
        </p:pic>
        <p:pic>
          <p:nvPicPr>
            <p:cNvPr id="142" name="object 126">
              <a:extLst>
                <a:ext uri="{FF2B5EF4-FFF2-40B4-BE49-F238E27FC236}">
                  <a16:creationId xmlns:a16="http://schemas.microsoft.com/office/drawing/2014/main" id="{68FB93F9-4EB5-3B3A-81FD-D78818FAE7DB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776801" y="4953110"/>
              <a:ext cx="111570" cy="111570"/>
            </a:xfrm>
            <a:prstGeom prst="rect">
              <a:avLst/>
            </a:prstGeom>
          </p:spPr>
        </p:pic>
        <p:pic>
          <p:nvPicPr>
            <p:cNvPr id="143" name="object 127">
              <a:extLst>
                <a:ext uri="{FF2B5EF4-FFF2-40B4-BE49-F238E27FC236}">
                  <a16:creationId xmlns:a16="http://schemas.microsoft.com/office/drawing/2014/main" id="{98695B99-DA5D-6C1D-805C-B099C42F73AC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776801" y="5137672"/>
              <a:ext cx="111570" cy="111570"/>
            </a:xfrm>
            <a:prstGeom prst="rect">
              <a:avLst/>
            </a:prstGeom>
          </p:spPr>
        </p:pic>
        <p:pic>
          <p:nvPicPr>
            <p:cNvPr id="144" name="object 128">
              <a:extLst>
                <a:ext uri="{FF2B5EF4-FFF2-40B4-BE49-F238E27FC236}">
                  <a16:creationId xmlns:a16="http://schemas.microsoft.com/office/drawing/2014/main" id="{911C539B-EE88-6D86-4799-8346A4B481F8}"/>
                </a:ext>
              </a:extLst>
            </p:cNvPr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960192" y="4780569"/>
              <a:ext cx="819767" cy="438941"/>
            </a:xfrm>
            <a:prstGeom prst="rect">
              <a:avLst/>
            </a:prstGeom>
          </p:spPr>
        </p:pic>
        <p:pic>
          <p:nvPicPr>
            <p:cNvPr id="145" name="object 129">
              <a:extLst>
                <a:ext uri="{FF2B5EF4-FFF2-40B4-BE49-F238E27FC236}">
                  <a16:creationId xmlns:a16="http://schemas.microsoft.com/office/drawing/2014/main" id="{8FE65FFF-0334-4FEA-0163-56432240890E}"/>
                </a:ext>
              </a:extLst>
            </p:cNvPr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06148" y="5709002"/>
              <a:ext cx="90525" cy="107442"/>
            </a:xfrm>
            <a:prstGeom prst="rect">
              <a:avLst/>
            </a:prstGeom>
          </p:spPr>
        </p:pic>
        <p:pic>
          <p:nvPicPr>
            <p:cNvPr id="146" name="object 130">
              <a:extLst>
                <a:ext uri="{FF2B5EF4-FFF2-40B4-BE49-F238E27FC236}">
                  <a16:creationId xmlns:a16="http://schemas.microsoft.com/office/drawing/2014/main" id="{F50B7DCE-C9B6-AEF2-D766-30F2A1207032}"/>
                </a:ext>
              </a:extLst>
            </p:cNvPr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360450" y="5709766"/>
              <a:ext cx="205127" cy="131518"/>
            </a:xfrm>
            <a:prstGeom prst="rect">
              <a:avLst/>
            </a:prstGeom>
          </p:spPr>
        </p:pic>
        <p:pic>
          <p:nvPicPr>
            <p:cNvPr id="147" name="object 131">
              <a:extLst>
                <a:ext uri="{FF2B5EF4-FFF2-40B4-BE49-F238E27FC236}">
                  <a16:creationId xmlns:a16="http://schemas.microsoft.com/office/drawing/2014/main" id="{6DDD3777-2B98-5604-E76F-37D570AA818B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22728" y="5705193"/>
              <a:ext cx="163673" cy="113079"/>
            </a:xfrm>
            <a:prstGeom prst="rect">
              <a:avLst/>
            </a:prstGeom>
          </p:spPr>
        </p:pic>
        <p:sp>
          <p:nvSpPr>
            <p:cNvPr id="148" name="object 132">
              <a:extLst>
                <a:ext uri="{FF2B5EF4-FFF2-40B4-BE49-F238E27FC236}">
                  <a16:creationId xmlns:a16="http://schemas.microsoft.com/office/drawing/2014/main" id="{40321E2D-6B7E-E09E-2444-74338BAA2514}"/>
                </a:ext>
              </a:extLst>
            </p:cNvPr>
            <p:cNvSpPr/>
            <p:nvPr/>
          </p:nvSpPr>
          <p:spPr>
            <a:xfrm>
              <a:off x="1808949" y="5705205"/>
              <a:ext cx="62865" cy="111760"/>
            </a:xfrm>
            <a:custGeom>
              <a:avLst/>
              <a:gdLst/>
              <a:ahLst/>
              <a:cxnLst/>
              <a:rect l="l" t="t" r="r" b="b"/>
              <a:pathLst>
                <a:path w="62864" h="111760">
                  <a:moveTo>
                    <a:pt x="19202" y="30772"/>
                  </a:moveTo>
                  <a:lnTo>
                    <a:pt x="762" y="30772"/>
                  </a:lnTo>
                  <a:lnTo>
                    <a:pt x="762" y="111239"/>
                  </a:lnTo>
                  <a:lnTo>
                    <a:pt x="19202" y="111239"/>
                  </a:lnTo>
                  <a:lnTo>
                    <a:pt x="19202" y="30772"/>
                  </a:lnTo>
                  <a:close/>
                </a:path>
                <a:path w="62864" h="111760">
                  <a:moveTo>
                    <a:pt x="19812" y="914"/>
                  </a:moveTo>
                  <a:lnTo>
                    <a:pt x="0" y="914"/>
                  </a:lnTo>
                  <a:lnTo>
                    <a:pt x="0" y="18427"/>
                  </a:lnTo>
                  <a:lnTo>
                    <a:pt x="19812" y="18427"/>
                  </a:lnTo>
                  <a:lnTo>
                    <a:pt x="19812" y="914"/>
                  </a:lnTo>
                  <a:close/>
                </a:path>
                <a:path w="62864" h="111760">
                  <a:moveTo>
                    <a:pt x="62788" y="0"/>
                  </a:moveTo>
                  <a:lnTo>
                    <a:pt x="44348" y="0"/>
                  </a:lnTo>
                  <a:lnTo>
                    <a:pt x="44348" y="111239"/>
                  </a:lnTo>
                  <a:lnTo>
                    <a:pt x="62788" y="111239"/>
                  </a:lnTo>
                  <a:lnTo>
                    <a:pt x="62788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33">
              <a:extLst>
                <a:ext uri="{FF2B5EF4-FFF2-40B4-BE49-F238E27FC236}">
                  <a16:creationId xmlns:a16="http://schemas.microsoft.com/office/drawing/2014/main" id="{2E7A7665-5AE9-453E-772F-257F01E7B9FC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91706" y="5705193"/>
              <a:ext cx="83210" cy="112928"/>
            </a:xfrm>
            <a:prstGeom prst="rect">
              <a:avLst/>
            </a:prstGeom>
          </p:spPr>
        </p:pic>
        <p:pic>
          <p:nvPicPr>
            <p:cNvPr id="150" name="object 134">
              <a:extLst>
                <a:ext uri="{FF2B5EF4-FFF2-40B4-BE49-F238E27FC236}">
                  <a16:creationId xmlns:a16="http://schemas.microsoft.com/office/drawing/2014/main" id="{379206F0-A16D-46C9-2FC1-645906AB5318}"/>
                </a:ext>
              </a:extLst>
            </p:cNvPr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039231" y="5705193"/>
              <a:ext cx="2152637" cy="113079"/>
            </a:xfrm>
            <a:prstGeom prst="rect">
              <a:avLst/>
            </a:prstGeom>
          </p:spPr>
        </p:pic>
        <p:sp>
          <p:nvSpPr>
            <p:cNvPr id="151" name="object 135">
              <a:extLst>
                <a:ext uri="{FF2B5EF4-FFF2-40B4-BE49-F238E27FC236}">
                  <a16:creationId xmlns:a16="http://schemas.microsoft.com/office/drawing/2014/main" id="{8C12259C-D00A-F4DD-9B3A-55EB6887B4DF}"/>
                </a:ext>
              </a:extLst>
            </p:cNvPr>
            <p:cNvSpPr/>
            <p:nvPr/>
          </p:nvSpPr>
          <p:spPr>
            <a:xfrm>
              <a:off x="656405" y="6548806"/>
              <a:ext cx="592455" cy="387350"/>
            </a:xfrm>
            <a:custGeom>
              <a:avLst/>
              <a:gdLst/>
              <a:ahLst/>
              <a:cxnLst/>
              <a:rect l="l" t="t" r="r" b="b"/>
              <a:pathLst>
                <a:path w="592455" h="387350">
                  <a:moveTo>
                    <a:pt x="592297" y="0"/>
                  </a:moveTo>
                  <a:lnTo>
                    <a:pt x="0" y="0"/>
                  </a:lnTo>
                  <a:lnTo>
                    <a:pt x="0" y="387068"/>
                  </a:lnTo>
                  <a:lnTo>
                    <a:pt x="592297" y="387068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36">
              <a:extLst>
                <a:ext uri="{FF2B5EF4-FFF2-40B4-BE49-F238E27FC236}">
                  <a16:creationId xmlns:a16="http://schemas.microsoft.com/office/drawing/2014/main" id="{40E48D8A-D9FA-3835-F507-A8220351D4BE}"/>
                </a:ext>
              </a:extLst>
            </p:cNvPr>
            <p:cNvSpPr/>
            <p:nvPr/>
          </p:nvSpPr>
          <p:spPr>
            <a:xfrm>
              <a:off x="656405" y="6548806"/>
              <a:ext cx="592455" cy="387350"/>
            </a:xfrm>
            <a:custGeom>
              <a:avLst/>
              <a:gdLst/>
              <a:ahLst/>
              <a:cxnLst/>
              <a:rect l="l" t="t" r="r" b="b"/>
              <a:pathLst>
                <a:path w="592455" h="387350">
                  <a:moveTo>
                    <a:pt x="0" y="0"/>
                  </a:moveTo>
                  <a:lnTo>
                    <a:pt x="592297" y="0"/>
                  </a:lnTo>
                  <a:lnTo>
                    <a:pt x="592297" y="387068"/>
                  </a:lnTo>
                  <a:lnTo>
                    <a:pt x="0" y="387068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7EA3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37">
              <a:extLst>
                <a:ext uri="{FF2B5EF4-FFF2-40B4-BE49-F238E27FC236}">
                  <a16:creationId xmlns:a16="http://schemas.microsoft.com/office/drawing/2014/main" id="{DC66FA35-7D46-7D85-35BF-E67C4A8D3B4C}"/>
                </a:ext>
              </a:extLst>
            </p:cNvPr>
            <p:cNvSpPr/>
            <p:nvPr/>
          </p:nvSpPr>
          <p:spPr>
            <a:xfrm>
              <a:off x="1248703" y="6548806"/>
              <a:ext cx="3317240" cy="387350"/>
            </a:xfrm>
            <a:custGeom>
              <a:avLst/>
              <a:gdLst/>
              <a:ahLst/>
              <a:cxnLst/>
              <a:rect l="l" t="t" r="r" b="b"/>
              <a:pathLst>
                <a:path w="3317240" h="387350">
                  <a:moveTo>
                    <a:pt x="3316870" y="0"/>
                  </a:moveTo>
                  <a:lnTo>
                    <a:pt x="0" y="0"/>
                  </a:lnTo>
                  <a:lnTo>
                    <a:pt x="0" y="387068"/>
                  </a:lnTo>
                  <a:lnTo>
                    <a:pt x="3316870" y="387068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38">
              <a:extLst>
                <a:ext uri="{FF2B5EF4-FFF2-40B4-BE49-F238E27FC236}">
                  <a16:creationId xmlns:a16="http://schemas.microsoft.com/office/drawing/2014/main" id="{CD0ABA12-EDD9-6163-4B93-930DC1A27F54}"/>
                </a:ext>
              </a:extLst>
            </p:cNvPr>
            <p:cNvSpPr/>
            <p:nvPr/>
          </p:nvSpPr>
          <p:spPr>
            <a:xfrm>
              <a:off x="1248703" y="6548806"/>
              <a:ext cx="3317240" cy="387350"/>
            </a:xfrm>
            <a:custGeom>
              <a:avLst/>
              <a:gdLst/>
              <a:ahLst/>
              <a:cxnLst/>
              <a:rect l="l" t="t" r="r" b="b"/>
              <a:pathLst>
                <a:path w="3317240" h="387350">
                  <a:moveTo>
                    <a:pt x="3316870" y="0"/>
                  </a:moveTo>
                  <a:lnTo>
                    <a:pt x="0" y="0"/>
                  </a:lnTo>
                  <a:lnTo>
                    <a:pt x="0" y="387068"/>
                  </a:lnTo>
                  <a:lnTo>
                    <a:pt x="3316870" y="387068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7EA3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39">
              <a:extLst>
                <a:ext uri="{FF2B5EF4-FFF2-40B4-BE49-F238E27FC236}">
                  <a16:creationId xmlns:a16="http://schemas.microsoft.com/office/drawing/2014/main" id="{8FCE5016-A486-38EC-17A1-8D2E08F37279}"/>
                </a:ext>
              </a:extLst>
            </p:cNvPr>
            <p:cNvSpPr/>
            <p:nvPr/>
          </p:nvSpPr>
          <p:spPr>
            <a:xfrm>
              <a:off x="4565573" y="6548806"/>
              <a:ext cx="1169035" cy="387350"/>
            </a:xfrm>
            <a:custGeom>
              <a:avLst/>
              <a:gdLst/>
              <a:ahLst/>
              <a:cxnLst/>
              <a:rect l="l" t="t" r="r" b="b"/>
              <a:pathLst>
                <a:path w="1169035" h="387350">
                  <a:moveTo>
                    <a:pt x="1169009" y="0"/>
                  </a:moveTo>
                  <a:lnTo>
                    <a:pt x="0" y="0"/>
                  </a:lnTo>
                  <a:lnTo>
                    <a:pt x="0" y="387068"/>
                  </a:lnTo>
                  <a:lnTo>
                    <a:pt x="1169009" y="387068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40">
              <a:extLst>
                <a:ext uri="{FF2B5EF4-FFF2-40B4-BE49-F238E27FC236}">
                  <a16:creationId xmlns:a16="http://schemas.microsoft.com/office/drawing/2014/main" id="{BEF63C02-45FB-AEFC-9C53-C6A927BE5C6B}"/>
                </a:ext>
              </a:extLst>
            </p:cNvPr>
            <p:cNvSpPr/>
            <p:nvPr/>
          </p:nvSpPr>
          <p:spPr>
            <a:xfrm>
              <a:off x="4565573" y="6548806"/>
              <a:ext cx="1169035" cy="387350"/>
            </a:xfrm>
            <a:custGeom>
              <a:avLst/>
              <a:gdLst/>
              <a:ahLst/>
              <a:cxnLst/>
              <a:rect l="l" t="t" r="r" b="b"/>
              <a:pathLst>
                <a:path w="1169035" h="387350">
                  <a:moveTo>
                    <a:pt x="0" y="0"/>
                  </a:moveTo>
                  <a:lnTo>
                    <a:pt x="1169009" y="0"/>
                  </a:lnTo>
                  <a:lnTo>
                    <a:pt x="1169009" y="387068"/>
                  </a:lnTo>
                  <a:lnTo>
                    <a:pt x="0" y="387068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7EA3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41">
              <a:extLst>
                <a:ext uri="{FF2B5EF4-FFF2-40B4-BE49-F238E27FC236}">
                  <a16:creationId xmlns:a16="http://schemas.microsoft.com/office/drawing/2014/main" id="{344CB70B-64E9-6476-32BC-DF3F9E062A1B}"/>
                </a:ext>
              </a:extLst>
            </p:cNvPr>
            <p:cNvSpPr/>
            <p:nvPr/>
          </p:nvSpPr>
          <p:spPr>
            <a:xfrm>
              <a:off x="5734583" y="6548806"/>
              <a:ext cx="1169035" cy="387350"/>
            </a:xfrm>
            <a:custGeom>
              <a:avLst/>
              <a:gdLst/>
              <a:ahLst/>
              <a:cxnLst/>
              <a:rect l="l" t="t" r="r" b="b"/>
              <a:pathLst>
                <a:path w="1169034" h="387350">
                  <a:moveTo>
                    <a:pt x="1169010" y="0"/>
                  </a:moveTo>
                  <a:lnTo>
                    <a:pt x="0" y="0"/>
                  </a:lnTo>
                  <a:lnTo>
                    <a:pt x="0" y="387068"/>
                  </a:lnTo>
                  <a:lnTo>
                    <a:pt x="1169010" y="387068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42">
              <a:extLst>
                <a:ext uri="{FF2B5EF4-FFF2-40B4-BE49-F238E27FC236}">
                  <a16:creationId xmlns:a16="http://schemas.microsoft.com/office/drawing/2014/main" id="{970B52CA-948D-8CA7-6323-6209CBB0164D}"/>
                </a:ext>
              </a:extLst>
            </p:cNvPr>
            <p:cNvSpPr/>
            <p:nvPr/>
          </p:nvSpPr>
          <p:spPr>
            <a:xfrm>
              <a:off x="5734583" y="6548806"/>
              <a:ext cx="1169035" cy="387350"/>
            </a:xfrm>
            <a:custGeom>
              <a:avLst/>
              <a:gdLst/>
              <a:ahLst/>
              <a:cxnLst/>
              <a:rect l="l" t="t" r="r" b="b"/>
              <a:pathLst>
                <a:path w="1169034" h="387350">
                  <a:moveTo>
                    <a:pt x="1169010" y="0"/>
                  </a:moveTo>
                  <a:lnTo>
                    <a:pt x="0" y="0"/>
                  </a:lnTo>
                  <a:lnTo>
                    <a:pt x="0" y="387068"/>
                  </a:lnTo>
                  <a:lnTo>
                    <a:pt x="1169010" y="387068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7EA3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43">
              <a:extLst>
                <a:ext uri="{FF2B5EF4-FFF2-40B4-BE49-F238E27FC236}">
                  <a16:creationId xmlns:a16="http://schemas.microsoft.com/office/drawing/2014/main" id="{99AC8A44-AC66-52E7-158A-4865BDCE4831}"/>
                </a:ext>
              </a:extLst>
            </p:cNvPr>
            <p:cNvSpPr/>
            <p:nvPr/>
          </p:nvSpPr>
          <p:spPr>
            <a:xfrm>
              <a:off x="656405" y="6935874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592297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592297" y="754142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44">
              <a:extLst>
                <a:ext uri="{FF2B5EF4-FFF2-40B4-BE49-F238E27FC236}">
                  <a16:creationId xmlns:a16="http://schemas.microsoft.com/office/drawing/2014/main" id="{CBB9CD0F-56DD-6142-028B-7CED1C5FC20E}"/>
                </a:ext>
              </a:extLst>
            </p:cNvPr>
            <p:cNvSpPr/>
            <p:nvPr/>
          </p:nvSpPr>
          <p:spPr>
            <a:xfrm>
              <a:off x="656405" y="6935874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0" y="754142"/>
                  </a:moveTo>
                  <a:lnTo>
                    <a:pt x="592297" y="754142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754142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45">
              <a:extLst>
                <a:ext uri="{FF2B5EF4-FFF2-40B4-BE49-F238E27FC236}">
                  <a16:creationId xmlns:a16="http://schemas.microsoft.com/office/drawing/2014/main" id="{6A1BD98D-4EE4-350F-57CC-3E674F08B889}"/>
                </a:ext>
              </a:extLst>
            </p:cNvPr>
            <p:cNvSpPr/>
            <p:nvPr/>
          </p:nvSpPr>
          <p:spPr>
            <a:xfrm>
              <a:off x="1248703" y="6935874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3316870" y="754142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46">
              <a:extLst>
                <a:ext uri="{FF2B5EF4-FFF2-40B4-BE49-F238E27FC236}">
                  <a16:creationId xmlns:a16="http://schemas.microsoft.com/office/drawing/2014/main" id="{4EB5527F-F0AC-AB8A-7199-B2204861921F}"/>
                </a:ext>
              </a:extLst>
            </p:cNvPr>
            <p:cNvSpPr/>
            <p:nvPr/>
          </p:nvSpPr>
          <p:spPr>
            <a:xfrm>
              <a:off x="1248703" y="6935874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754142"/>
                  </a:moveTo>
                  <a:lnTo>
                    <a:pt x="0" y="754142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754142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47">
              <a:extLst>
                <a:ext uri="{FF2B5EF4-FFF2-40B4-BE49-F238E27FC236}">
                  <a16:creationId xmlns:a16="http://schemas.microsoft.com/office/drawing/2014/main" id="{5D788507-07D0-5979-772F-A0B4D14852B4}"/>
                </a:ext>
              </a:extLst>
            </p:cNvPr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10190" y="6684559"/>
              <a:ext cx="91465" cy="118871"/>
            </a:xfrm>
            <a:prstGeom prst="rect">
              <a:avLst/>
            </a:prstGeom>
          </p:spPr>
        </p:pic>
        <p:sp>
          <p:nvSpPr>
            <p:cNvPr id="164" name="object 148">
              <a:extLst>
                <a:ext uri="{FF2B5EF4-FFF2-40B4-BE49-F238E27FC236}">
                  <a16:creationId xmlns:a16="http://schemas.microsoft.com/office/drawing/2014/main" id="{6AF09206-8B55-2606-6EF7-608E5FF87848}"/>
                </a:ext>
              </a:extLst>
            </p:cNvPr>
            <p:cNvSpPr/>
            <p:nvPr/>
          </p:nvSpPr>
          <p:spPr>
            <a:xfrm>
              <a:off x="821131" y="6711642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70">
                  <a:moveTo>
                    <a:pt x="53327" y="0"/>
                  </a:moveTo>
                  <a:lnTo>
                    <a:pt x="43370" y="1041"/>
                  </a:lnTo>
                  <a:lnTo>
                    <a:pt x="35560" y="4914"/>
                  </a:lnTo>
                  <a:lnTo>
                    <a:pt x="29578" y="11188"/>
                  </a:lnTo>
                  <a:lnTo>
                    <a:pt x="25095" y="19481"/>
                  </a:lnTo>
                  <a:lnTo>
                    <a:pt x="25095" y="1651"/>
                  </a:lnTo>
                  <a:lnTo>
                    <a:pt x="0" y="1651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54"/>
                  </a:lnTo>
                  <a:lnTo>
                    <a:pt x="26949" y="43662"/>
                  </a:lnTo>
                  <a:lnTo>
                    <a:pt x="32296" y="33921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70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49">
              <a:extLst>
                <a:ext uri="{FF2B5EF4-FFF2-40B4-BE49-F238E27FC236}">
                  <a16:creationId xmlns:a16="http://schemas.microsoft.com/office/drawing/2014/main" id="{5B50F421-8967-8F02-37C8-E18F140217E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4674" y="6686208"/>
              <a:ext cx="102694" cy="115571"/>
            </a:xfrm>
            <a:prstGeom prst="rect">
              <a:avLst/>
            </a:prstGeom>
          </p:spPr>
        </p:pic>
        <p:pic>
          <p:nvPicPr>
            <p:cNvPr id="166" name="object 150">
              <a:extLst>
                <a:ext uri="{FF2B5EF4-FFF2-40B4-BE49-F238E27FC236}">
                  <a16:creationId xmlns:a16="http://schemas.microsoft.com/office/drawing/2014/main" id="{4ABD9891-51B5-4BFC-4644-B35EE6220D01}"/>
                </a:ext>
              </a:extLst>
            </p:cNvPr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098169" y="6711634"/>
              <a:ext cx="95760" cy="92124"/>
            </a:xfrm>
            <a:prstGeom prst="rect">
              <a:avLst/>
            </a:prstGeom>
          </p:spPr>
        </p:pic>
        <p:pic>
          <p:nvPicPr>
            <p:cNvPr id="167" name="object 151">
              <a:extLst>
                <a:ext uri="{FF2B5EF4-FFF2-40B4-BE49-F238E27FC236}">
                  <a16:creationId xmlns:a16="http://schemas.microsoft.com/office/drawing/2014/main" id="{FC65E54B-57FB-CB3E-D63D-80BB6FC6D185}"/>
                </a:ext>
              </a:extLst>
            </p:cNvPr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484989" y="6686208"/>
              <a:ext cx="182105" cy="117223"/>
            </a:xfrm>
            <a:prstGeom prst="rect">
              <a:avLst/>
            </a:prstGeom>
          </p:spPr>
        </p:pic>
        <p:pic>
          <p:nvPicPr>
            <p:cNvPr id="168" name="object 152">
              <a:extLst>
                <a:ext uri="{FF2B5EF4-FFF2-40B4-BE49-F238E27FC236}">
                  <a16:creationId xmlns:a16="http://schemas.microsoft.com/office/drawing/2014/main" id="{F00AFF77-C007-0776-8802-7248AC9838C5}"/>
                </a:ext>
              </a:extLst>
            </p:cNvPr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688727" y="6711634"/>
              <a:ext cx="140990" cy="91796"/>
            </a:xfrm>
            <a:prstGeom prst="rect">
              <a:avLst/>
            </a:prstGeom>
          </p:spPr>
        </p:pic>
        <p:sp>
          <p:nvSpPr>
            <p:cNvPr id="169" name="object 153">
              <a:extLst>
                <a:ext uri="{FF2B5EF4-FFF2-40B4-BE49-F238E27FC236}">
                  <a16:creationId xmlns:a16="http://schemas.microsoft.com/office/drawing/2014/main" id="{DB8CBFA5-60BD-0033-216A-475FA9028F3D}"/>
                </a:ext>
              </a:extLst>
            </p:cNvPr>
            <p:cNvSpPr/>
            <p:nvPr/>
          </p:nvSpPr>
          <p:spPr>
            <a:xfrm>
              <a:off x="1851342" y="6690674"/>
              <a:ext cx="308610" cy="113664"/>
            </a:xfrm>
            <a:custGeom>
              <a:avLst/>
              <a:gdLst/>
              <a:ahLst/>
              <a:cxnLst/>
              <a:rect l="l" t="t" r="r" b="b"/>
              <a:pathLst>
                <a:path w="308610" h="113665">
                  <a:moveTo>
                    <a:pt x="135051" y="53492"/>
                  </a:moveTo>
                  <a:lnTo>
                    <a:pt x="133007" y="39420"/>
                  </a:lnTo>
                  <a:lnTo>
                    <a:pt x="127101" y="29235"/>
                  </a:lnTo>
                  <a:lnTo>
                    <a:pt x="117703" y="23050"/>
                  </a:lnTo>
                  <a:lnTo>
                    <a:pt x="105168" y="20967"/>
                  </a:lnTo>
                  <a:lnTo>
                    <a:pt x="96634" y="21882"/>
                  </a:lnTo>
                  <a:lnTo>
                    <a:pt x="89027" y="24574"/>
                  </a:lnTo>
                  <a:lnTo>
                    <a:pt x="82232" y="28981"/>
                  </a:lnTo>
                  <a:lnTo>
                    <a:pt x="76111" y="35001"/>
                  </a:lnTo>
                  <a:lnTo>
                    <a:pt x="71894" y="29044"/>
                  </a:lnTo>
                  <a:lnTo>
                    <a:pt x="66243" y="24638"/>
                  </a:lnTo>
                  <a:lnTo>
                    <a:pt x="59296" y="21907"/>
                  </a:lnTo>
                  <a:lnTo>
                    <a:pt x="51181" y="20967"/>
                  </a:lnTo>
                  <a:lnTo>
                    <a:pt x="42557" y="22136"/>
                  </a:lnTo>
                  <a:lnTo>
                    <a:pt x="35534" y="25273"/>
                  </a:lnTo>
                  <a:lnTo>
                    <a:pt x="29819" y="29806"/>
                  </a:lnTo>
                  <a:lnTo>
                    <a:pt x="25095" y="35166"/>
                  </a:lnTo>
                  <a:lnTo>
                    <a:pt x="25095" y="22618"/>
                  </a:lnTo>
                  <a:lnTo>
                    <a:pt x="0" y="22618"/>
                  </a:lnTo>
                  <a:lnTo>
                    <a:pt x="0" y="111112"/>
                  </a:lnTo>
                  <a:lnTo>
                    <a:pt x="25095" y="111112"/>
                  </a:lnTo>
                  <a:lnTo>
                    <a:pt x="25095" y="49860"/>
                  </a:lnTo>
                  <a:lnTo>
                    <a:pt x="30873" y="43751"/>
                  </a:lnTo>
                  <a:lnTo>
                    <a:pt x="49695" y="43751"/>
                  </a:lnTo>
                  <a:lnTo>
                    <a:pt x="54978" y="49860"/>
                  </a:lnTo>
                  <a:lnTo>
                    <a:pt x="54978" y="111112"/>
                  </a:lnTo>
                  <a:lnTo>
                    <a:pt x="80073" y="111112"/>
                  </a:lnTo>
                  <a:lnTo>
                    <a:pt x="80073" y="49860"/>
                  </a:lnTo>
                  <a:lnTo>
                    <a:pt x="85852" y="43751"/>
                  </a:lnTo>
                  <a:lnTo>
                    <a:pt x="104673" y="43751"/>
                  </a:lnTo>
                  <a:lnTo>
                    <a:pt x="109956" y="49860"/>
                  </a:lnTo>
                  <a:lnTo>
                    <a:pt x="109956" y="111112"/>
                  </a:lnTo>
                  <a:lnTo>
                    <a:pt x="135051" y="111112"/>
                  </a:lnTo>
                  <a:lnTo>
                    <a:pt x="135051" y="53492"/>
                  </a:lnTo>
                  <a:close/>
                </a:path>
                <a:path w="308610" h="113665">
                  <a:moveTo>
                    <a:pt x="239395" y="69011"/>
                  </a:moveTo>
                  <a:lnTo>
                    <a:pt x="238099" y="59931"/>
                  </a:lnTo>
                  <a:lnTo>
                    <a:pt x="236816" y="50914"/>
                  </a:lnTo>
                  <a:lnTo>
                    <a:pt x="231775" y="41109"/>
                  </a:lnTo>
                  <a:lnTo>
                    <a:pt x="228930" y="35572"/>
                  </a:lnTo>
                  <a:lnTo>
                    <a:pt x="215506" y="24942"/>
                  </a:lnTo>
                  <a:lnTo>
                    <a:pt x="214960" y="24841"/>
                  </a:lnTo>
                  <a:lnTo>
                    <a:pt x="214960" y="59931"/>
                  </a:lnTo>
                  <a:lnTo>
                    <a:pt x="177152" y="59931"/>
                  </a:lnTo>
                  <a:lnTo>
                    <a:pt x="196303" y="41109"/>
                  </a:lnTo>
                  <a:lnTo>
                    <a:pt x="203466" y="42468"/>
                  </a:lnTo>
                  <a:lnTo>
                    <a:pt x="209042" y="46304"/>
                  </a:lnTo>
                  <a:lnTo>
                    <a:pt x="212902" y="52247"/>
                  </a:lnTo>
                  <a:lnTo>
                    <a:pt x="214960" y="59931"/>
                  </a:lnTo>
                  <a:lnTo>
                    <a:pt x="214960" y="24841"/>
                  </a:lnTo>
                  <a:lnTo>
                    <a:pt x="196303" y="20967"/>
                  </a:lnTo>
                  <a:lnTo>
                    <a:pt x="178600" y="24612"/>
                  </a:lnTo>
                  <a:lnTo>
                    <a:pt x="164769" y="34518"/>
                  </a:lnTo>
                  <a:lnTo>
                    <a:pt x="155765" y="49174"/>
                  </a:lnTo>
                  <a:lnTo>
                    <a:pt x="152552" y="67030"/>
                  </a:lnTo>
                  <a:lnTo>
                    <a:pt x="152552" y="67360"/>
                  </a:lnTo>
                  <a:lnTo>
                    <a:pt x="156032" y="85928"/>
                  </a:lnTo>
                  <a:lnTo>
                    <a:pt x="165696" y="100380"/>
                  </a:lnTo>
                  <a:lnTo>
                    <a:pt x="180340" y="109753"/>
                  </a:lnTo>
                  <a:lnTo>
                    <a:pt x="198780" y="113093"/>
                  </a:lnTo>
                  <a:lnTo>
                    <a:pt x="210019" y="111950"/>
                  </a:lnTo>
                  <a:lnTo>
                    <a:pt x="219773" y="108673"/>
                  </a:lnTo>
                  <a:lnTo>
                    <a:pt x="228053" y="103479"/>
                  </a:lnTo>
                  <a:lnTo>
                    <a:pt x="234937" y="96583"/>
                  </a:lnTo>
                  <a:lnTo>
                    <a:pt x="230835" y="92951"/>
                  </a:lnTo>
                  <a:lnTo>
                    <a:pt x="220573" y="83870"/>
                  </a:lnTo>
                  <a:lnTo>
                    <a:pt x="213639" y="90309"/>
                  </a:lnTo>
                  <a:lnTo>
                    <a:pt x="207530" y="92951"/>
                  </a:lnTo>
                  <a:lnTo>
                    <a:pt x="199110" y="92951"/>
                  </a:lnTo>
                  <a:lnTo>
                    <a:pt x="191338" y="91846"/>
                  </a:lnTo>
                  <a:lnTo>
                    <a:pt x="185013" y="88557"/>
                  </a:lnTo>
                  <a:lnTo>
                    <a:pt x="180327" y="83134"/>
                  </a:lnTo>
                  <a:lnTo>
                    <a:pt x="177482" y="75615"/>
                  </a:lnTo>
                  <a:lnTo>
                    <a:pt x="239064" y="75615"/>
                  </a:lnTo>
                  <a:lnTo>
                    <a:pt x="239395" y="70993"/>
                  </a:lnTo>
                  <a:lnTo>
                    <a:pt x="239395" y="69011"/>
                  </a:lnTo>
                  <a:close/>
                </a:path>
                <a:path w="308610" h="113665">
                  <a:moveTo>
                    <a:pt x="308076" y="22618"/>
                  </a:moveTo>
                  <a:lnTo>
                    <a:pt x="287274" y="22618"/>
                  </a:lnTo>
                  <a:lnTo>
                    <a:pt x="287274" y="0"/>
                  </a:lnTo>
                  <a:lnTo>
                    <a:pt x="262178" y="0"/>
                  </a:lnTo>
                  <a:lnTo>
                    <a:pt x="262178" y="22618"/>
                  </a:lnTo>
                  <a:lnTo>
                    <a:pt x="251612" y="22618"/>
                  </a:lnTo>
                  <a:lnTo>
                    <a:pt x="251612" y="44081"/>
                  </a:lnTo>
                  <a:lnTo>
                    <a:pt x="262178" y="44081"/>
                  </a:lnTo>
                  <a:lnTo>
                    <a:pt x="262178" y="86017"/>
                  </a:lnTo>
                  <a:lnTo>
                    <a:pt x="264045" y="98806"/>
                  </a:lnTo>
                  <a:lnTo>
                    <a:pt x="269303" y="106984"/>
                  </a:lnTo>
                  <a:lnTo>
                    <a:pt x="277431" y="111328"/>
                  </a:lnTo>
                  <a:lnTo>
                    <a:pt x="287934" y="112598"/>
                  </a:lnTo>
                  <a:lnTo>
                    <a:pt x="296354" y="112598"/>
                  </a:lnTo>
                  <a:lnTo>
                    <a:pt x="302463" y="110617"/>
                  </a:lnTo>
                  <a:lnTo>
                    <a:pt x="307746" y="107480"/>
                  </a:lnTo>
                  <a:lnTo>
                    <a:pt x="307746" y="87337"/>
                  </a:lnTo>
                  <a:lnTo>
                    <a:pt x="304114" y="89319"/>
                  </a:lnTo>
                  <a:lnTo>
                    <a:pt x="299986" y="90474"/>
                  </a:lnTo>
                  <a:lnTo>
                    <a:pt x="289750" y="90474"/>
                  </a:lnTo>
                  <a:lnTo>
                    <a:pt x="287274" y="87668"/>
                  </a:lnTo>
                  <a:lnTo>
                    <a:pt x="287274" y="44081"/>
                  </a:lnTo>
                  <a:lnTo>
                    <a:pt x="308076" y="44081"/>
                  </a:lnTo>
                  <a:lnTo>
                    <a:pt x="308076" y="2261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54">
              <a:extLst>
                <a:ext uri="{FF2B5EF4-FFF2-40B4-BE49-F238E27FC236}">
                  <a16:creationId xmlns:a16="http://schemas.microsoft.com/office/drawing/2014/main" id="{476984E6-FABF-DE75-3278-6CDD40C4EC13}"/>
                </a:ext>
              </a:extLst>
            </p:cNvPr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559223" y="6929524"/>
              <a:ext cx="2350721" cy="766843"/>
            </a:xfrm>
            <a:prstGeom prst="rect">
              <a:avLst/>
            </a:prstGeom>
          </p:spPr>
        </p:pic>
        <p:sp>
          <p:nvSpPr>
            <p:cNvPr id="171" name="object 155">
              <a:extLst>
                <a:ext uri="{FF2B5EF4-FFF2-40B4-BE49-F238E27FC236}">
                  <a16:creationId xmlns:a16="http://schemas.microsoft.com/office/drawing/2014/main" id="{C3C94460-6177-EBEB-7947-83780FBA7CC9}"/>
                </a:ext>
              </a:extLst>
            </p:cNvPr>
            <p:cNvSpPr/>
            <p:nvPr/>
          </p:nvSpPr>
          <p:spPr>
            <a:xfrm>
              <a:off x="2171141" y="6711642"/>
              <a:ext cx="239395" cy="92710"/>
            </a:xfrm>
            <a:custGeom>
              <a:avLst/>
              <a:gdLst/>
              <a:ahLst/>
              <a:cxnLst/>
              <a:rect l="l" t="t" r="r" b="b"/>
              <a:pathLst>
                <a:path w="239394" h="92709">
                  <a:moveTo>
                    <a:pt x="86842" y="48044"/>
                  </a:moveTo>
                  <a:lnTo>
                    <a:pt x="85547" y="38963"/>
                  </a:lnTo>
                  <a:lnTo>
                    <a:pt x="84264" y="29946"/>
                  </a:lnTo>
                  <a:lnTo>
                    <a:pt x="79222" y="20142"/>
                  </a:lnTo>
                  <a:lnTo>
                    <a:pt x="76377" y="14605"/>
                  </a:lnTo>
                  <a:lnTo>
                    <a:pt x="62953" y="3975"/>
                  </a:lnTo>
                  <a:lnTo>
                    <a:pt x="62407" y="3873"/>
                  </a:lnTo>
                  <a:lnTo>
                    <a:pt x="62407" y="38963"/>
                  </a:lnTo>
                  <a:lnTo>
                    <a:pt x="24599" y="38963"/>
                  </a:lnTo>
                  <a:lnTo>
                    <a:pt x="43751" y="20142"/>
                  </a:lnTo>
                  <a:lnTo>
                    <a:pt x="50914" y="21501"/>
                  </a:lnTo>
                  <a:lnTo>
                    <a:pt x="56476" y="25336"/>
                  </a:lnTo>
                  <a:lnTo>
                    <a:pt x="60350" y="31280"/>
                  </a:lnTo>
                  <a:lnTo>
                    <a:pt x="62407" y="38963"/>
                  </a:lnTo>
                  <a:lnTo>
                    <a:pt x="62407" y="3873"/>
                  </a:lnTo>
                  <a:lnTo>
                    <a:pt x="43751" y="0"/>
                  </a:lnTo>
                  <a:lnTo>
                    <a:pt x="26047" y="3644"/>
                  </a:lnTo>
                  <a:lnTo>
                    <a:pt x="12217" y="13550"/>
                  </a:lnTo>
                  <a:lnTo>
                    <a:pt x="3213" y="28206"/>
                  </a:lnTo>
                  <a:lnTo>
                    <a:pt x="0" y="46062"/>
                  </a:lnTo>
                  <a:lnTo>
                    <a:pt x="0" y="46393"/>
                  </a:lnTo>
                  <a:lnTo>
                    <a:pt x="3479" y="64960"/>
                  </a:lnTo>
                  <a:lnTo>
                    <a:pt x="13144" y="79413"/>
                  </a:lnTo>
                  <a:lnTo>
                    <a:pt x="27787" y="88785"/>
                  </a:lnTo>
                  <a:lnTo>
                    <a:pt x="46228" y="92125"/>
                  </a:lnTo>
                  <a:lnTo>
                    <a:pt x="57467" y="90982"/>
                  </a:lnTo>
                  <a:lnTo>
                    <a:pt x="67221" y="87706"/>
                  </a:lnTo>
                  <a:lnTo>
                    <a:pt x="75501" y="82511"/>
                  </a:lnTo>
                  <a:lnTo>
                    <a:pt x="82384" y="75615"/>
                  </a:lnTo>
                  <a:lnTo>
                    <a:pt x="78282" y="71983"/>
                  </a:lnTo>
                  <a:lnTo>
                    <a:pt x="68021" y="62903"/>
                  </a:lnTo>
                  <a:lnTo>
                    <a:pt x="61087" y="69342"/>
                  </a:lnTo>
                  <a:lnTo>
                    <a:pt x="54978" y="71983"/>
                  </a:lnTo>
                  <a:lnTo>
                    <a:pt x="46558" y="71983"/>
                  </a:lnTo>
                  <a:lnTo>
                    <a:pt x="38785" y="70878"/>
                  </a:lnTo>
                  <a:lnTo>
                    <a:pt x="32461" y="67589"/>
                  </a:lnTo>
                  <a:lnTo>
                    <a:pt x="27774" y="62166"/>
                  </a:lnTo>
                  <a:lnTo>
                    <a:pt x="24930" y="54648"/>
                  </a:lnTo>
                  <a:lnTo>
                    <a:pt x="86512" y="54648"/>
                  </a:lnTo>
                  <a:lnTo>
                    <a:pt x="86842" y="50025"/>
                  </a:lnTo>
                  <a:lnTo>
                    <a:pt x="86842" y="48044"/>
                  </a:lnTo>
                  <a:close/>
                </a:path>
                <a:path w="239394" h="92709">
                  <a:moveTo>
                    <a:pt x="158826" y="0"/>
                  </a:moveTo>
                  <a:lnTo>
                    <a:pt x="148869" y="1041"/>
                  </a:lnTo>
                  <a:lnTo>
                    <a:pt x="141058" y="4914"/>
                  </a:lnTo>
                  <a:lnTo>
                    <a:pt x="135077" y="11188"/>
                  </a:lnTo>
                  <a:lnTo>
                    <a:pt x="130594" y="19481"/>
                  </a:lnTo>
                  <a:lnTo>
                    <a:pt x="130594" y="1651"/>
                  </a:lnTo>
                  <a:lnTo>
                    <a:pt x="105498" y="1651"/>
                  </a:lnTo>
                  <a:lnTo>
                    <a:pt x="105498" y="90144"/>
                  </a:lnTo>
                  <a:lnTo>
                    <a:pt x="130594" y="90144"/>
                  </a:lnTo>
                  <a:lnTo>
                    <a:pt x="130594" y="57454"/>
                  </a:lnTo>
                  <a:lnTo>
                    <a:pt x="132448" y="43662"/>
                  </a:lnTo>
                  <a:lnTo>
                    <a:pt x="137795" y="33921"/>
                  </a:lnTo>
                  <a:lnTo>
                    <a:pt x="146265" y="28155"/>
                  </a:lnTo>
                  <a:lnTo>
                    <a:pt x="157505" y="26250"/>
                  </a:lnTo>
                  <a:lnTo>
                    <a:pt x="158826" y="26250"/>
                  </a:lnTo>
                  <a:lnTo>
                    <a:pt x="158826" y="0"/>
                  </a:lnTo>
                  <a:close/>
                </a:path>
                <a:path w="239394" h="92709">
                  <a:moveTo>
                    <a:pt x="239395" y="62903"/>
                  </a:moveTo>
                  <a:lnTo>
                    <a:pt x="203073" y="33350"/>
                  </a:lnTo>
                  <a:lnTo>
                    <a:pt x="194652" y="31038"/>
                  </a:lnTo>
                  <a:lnTo>
                    <a:pt x="194652" y="22288"/>
                  </a:lnTo>
                  <a:lnTo>
                    <a:pt x="197789" y="19646"/>
                  </a:lnTo>
                  <a:lnTo>
                    <a:pt x="210337" y="19646"/>
                  </a:lnTo>
                  <a:lnTo>
                    <a:pt x="219087" y="22783"/>
                  </a:lnTo>
                  <a:lnTo>
                    <a:pt x="227838" y="27901"/>
                  </a:lnTo>
                  <a:lnTo>
                    <a:pt x="237413" y="10566"/>
                  </a:lnTo>
                  <a:lnTo>
                    <a:pt x="229793" y="6248"/>
                  </a:lnTo>
                  <a:lnTo>
                    <a:pt x="221526" y="3035"/>
                  </a:lnTo>
                  <a:lnTo>
                    <a:pt x="212940" y="1028"/>
                  </a:lnTo>
                  <a:lnTo>
                    <a:pt x="204393" y="330"/>
                  </a:lnTo>
                  <a:lnTo>
                    <a:pt x="191808" y="2184"/>
                  </a:lnTo>
                  <a:lnTo>
                    <a:pt x="181521" y="7620"/>
                  </a:lnTo>
                  <a:lnTo>
                    <a:pt x="174586" y="16421"/>
                  </a:lnTo>
                  <a:lnTo>
                    <a:pt x="172034" y="28727"/>
                  </a:lnTo>
                  <a:lnTo>
                    <a:pt x="174421" y="39611"/>
                  </a:lnTo>
                  <a:lnTo>
                    <a:pt x="208191" y="58280"/>
                  </a:lnTo>
                  <a:lnTo>
                    <a:pt x="216776" y="60096"/>
                  </a:lnTo>
                  <a:lnTo>
                    <a:pt x="216776" y="69837"/>
                  </a:lnTo>
                  <a:lnTo>
                    <a:pt x="213474" y="72478"/>
                  </a:lnTo>
                  <a:lnTo>
                    <a:pt x="206209" y="72478"/>
                  </a:lnTo>
                  <a:lnTo>
                    <a:pt x="199720" y="71805"/>
                  </a:lnTo>
                  <a:lnTo>
                    <a:pt x="192747" y="69799"/>
                  </a:lnTo>
                  <a:lnTo>
                    <a:pt x="185547" y="66484"/>
                  </a:lnTo>
                  <a:lnTo>
                    <a:pt x="178308" y="61912"/>
                  </a:lnTo>
                  <a:lnTo>
                    <a:pt x="167576" y="78422"/>
                  </a:lnTo>
                  <a:lnTo>
                    <a:pt x="176707" y="84416"/>
                  </a:lnTo>
                  <a:lnTo>
                    <a:pt x="186309" y="88569"/>
                  </a:lnTo>
                  <a:lnTo>
                    <a:pt x="196037" y="91008"/>
                  </a:lnTo>
                  <a:lnTo>
                    <a:pt x="205549" y="91795"/>
                  </a:lnTo>
                  <a:lnTo>
                    <a:pt x="218909" y="90093"/>
                  </a:lnTo>
                  <a:lnTo>
                    <a:pt x="229654" y="84886"/>
                  </a:lnTo>
                  <a:lnTo>
                    <a:pt x="236804" y="75984"/>
                  </a:lnTo>
                  <a:lnTo>
                    <a:pt x="239395" y="62903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56">
              <a:extLst>
                <a:ext uri="{FF2B5EF4-FFF2-40B4-BE49-F238E27FC236}">
                  <a16:creationId xmlns:a16="http://schemas.microsoft.com/office/drawing/2014/main" id="{FB8C9248-767F-4146-855E-0FD81484C0C2}"/>
                </a:ext>
              </a:extLst>
            </p:cNvPr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887731" y="6686420"/>
              <a:ext cx="400536" cy="117339"/>
            </a:xfrm>
            <a:prstGeom prst="rect">
              <a:avLst/>
            </a:prstGeom>
          </p:spPr>
        </p:pic>
        <p:sp>
          <p:nvSpPr>
            <p:cNvPr id="173" name="object 157">
              <a:extLst>
                <a:ext uri="{FF2B5EF4-FFF2-40B4-BE49-F238E27FC236}">
                  <a16:creationId xmlns:a16="http://schemas.microsoft.com/office/drawing/2014/main" id="{03F2359A-8BEE-2C55-180B-605F84E6E752}"/>
                </a:ext>
              </a:extLst>
            </p:cNvPr>
            <p:cNvSpPr/>
            <p:nvPr/>
          </p:nvSpPr>
          <p:spPr>
            <a:xfrm>
              <a:off x="5352324" y="6685383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40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7"/>
                  </a:lnTo>
                  <a:lnTo>
                    <a:pt x="25424" y="25754"/>
                  </a:lnTo>
                  <a:lnTo>
                    <a:pt x="25424" y="116395"/>
                  </a:lnTo>
                  <a:lnTo>
                    <a:pt x="50519" y="116395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58">
              <a:extLst>
                <a:ext uri="{FF2B5EF4-FFF2-40B4-BE49-F238E27FC236}">
                  <a16:creationId xmlns:a16="http://schemas.microsoft.com/office/drawing/2014/main" id="{CD43885D-E9A8-0825-B639-C0DD72C59F1B}"/>
                </a:ext>
              </a:extLst>
            </p:cNvPr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040147" y="6686420"/>
              <a:ext cx="400536" cy="117339"/>
            </a:xfrm>
            <a:prstGeom prst="rect">
              <a:avLst/>
            </a:prstGeom>
          </p:spPr>
        </p:pic>
        <p:pic>
          <p:nvPicPr>
            <p:cNvPr id="175" name="object 159">
              <a:extLst>
                <a:ext uri="{FF2B5EF4-FFF2-40B4-BE49-F238E27FC236}">
                  <a16:creationId xmlns:a16="http://schemas.microsoft.com/office/drawing/2014/main" id="{EA6A0910-779D-0E14-F752-75651D4E0E69}"/>
                </a:ext>
              </a:extLst>
            </p:cNvPr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508868" y="6684559"/>
              <a:ext cx="85521" cy="117219"/>
            </a:xfrm>
            <a:prstGeom prst="rect">
              <a:avLst/>
            </a:prstGeom>
          </p:spPr>
        </p:pic>
        <p:sp>
          <p:nvSpPr>
            <p:cNvPr id="176" name="object 160">
              <a:extLst>
                <a:ext uri="{FF2B5EF4-FFF2-40B4-BE49-F238E27FC236}">
                  <a16:creationId xmlns:a16="http://schemas.microsoft.com/office/drawing/2014/main" id="{71E69A7D-4053-8EAE-8ACB-3E622E1F0853}"/>
                </a:ext>
              </a:extLst>
            </p:cNvPr>
            <p:cNvSpPr/>
            <p:nvPr/>
          </p:nvSpPr>
          <p:spPr>
            <a:xfrm>
              <a:off x="926344" y="7262654"/>
              <a:ext cx="41910" cy="107950"/>
            </a:xfrm>
            <a:custGeom>
              <a:avLst/>
              <a:gdLst/>
              <a:ahLst/>
              <a:cxnLst/>
              <a:rect l="l" t="t" r="r" b="b"/>
              <a:pathLst>
                <a:path w="41909" h="107950">
                  <a:moveTo>
                    <a:pt x="41756" y="0"/>
                  </a:moveTo>
                  <a:lnTo>
                    <a:pt x="28648" y="0"/>
                  </a:lnTo>
                  <a:lnTo>
                    <a:pt x="0" y="9143"/>
                  </a:lnTo>
                  <a:lnTo>
                    <a:pt x="3959" y="24386"/>
                  </a:lnTo>
                  <a:lnTo>
                    <a:pt x="23162" y="19051"/>
                  </a:lnTo>
                  <a:lnTo>
                    <a:pt x="23162" y="107441"/>
                  </a:lnTo>
                  <a:lnTo>
                    <a:pt x="41756" y="107441"/>
                  </a:lnTo>
                  <a:lnTo>
                    <a:pt x="4175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61">
              <a:extLst>
                <a:ext uri="{FF2B5EF4-FFF2-40B4-BE49-F238E27FC236}">
                  <a16:creationId xmlns:a16="http://schemas.microsoft.com/office/drawing/2014/main" id="{1B410B15-6F31-7EA5-D80D-89B0C751841B}"/>
                </a:ext>
              </a:extLst>
            </p:cNvPr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360450" y="7180056"/>
              <a:ext cx="205127" cy="131518"/>
            </a:xfrm>
            <a:prstGeom prst="rect">
              <a:avLst/>
            </a:prstGeom>
          </p:spPr>
        </p:pic>
        <p:pic>
          <p:nvPicPr>
            <p:cNvPr id="178" name="object 162">
              <a:extLst>
                <a:ext uri="{FF2B5EF4-FFF2-40B4-BE49-F238E27FC236}">
                  <a16:creationId xmlns:a16="http://schemas.microsoft.com/office/drawing/2014/main" id="{3D771AE9-A4CD-4287-4B00-A1C78963505F}"/>
                </a:ext>
              </a:extLst>
            </p:cNvPr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622728" y="7175484"/>
              <a:ext cx="163673" cy="113079"/>
            </a:xfrm>
            <a:prstGeom prst="rect">
              <a:avLst/>
            </a:prstGeom>
          </p:spPr>
        </p:pic>
        <p:sp>
          <p:nvSpPr>
            <p:cNvPr id="179" name="object 163">
              <a:extLst>
                <a:ext uri="{FF2B5EF4-FFF2-40B4-BE49-F238E27FC236}">
                  <a16:creationId xmlns:a16="http://schemas.microsoft.com/office/drawing/2014/main" id="{F23C63B7-6BB1-EA50-3DBE-D584EB759305}"/>
                </a:ext>
              </a:extLst>
            </p:cNvPr>
            <p:cNvSpPr/>
            <p:nvPr/>
          </p:nvSpPr>
          <p:spPr>
            <a:xfrm>
              <a:off x="1808949" y="7175484"/>
              <a:ext cx="62865" cy="111760"/>
            </a:xfrm>
            <a:custGeom>
              <a:avLst/>
              <a:gdLst/>
              <a:ahLst/>
              <a:cxnLst/>
              <a:rect l="l" t="t" r="r" b="b"/>
              <a:pathLst>
                <a:path w="62864" h="111759">
                  <a:moveTo>
                    <a:pt x="19202" y="30784"/>
                  </a:moveTo>
                  <a:lnTo>
                    <a:pt x="762" y="30784"/>
                  </a:lnTo>
                  <a:lnTo>
                    <a:pt x="762" y="111252"/>
                  </a:lnTo>
                  <a:lnTo>
                    <a:pt x="19202" y="111252"/>
                  </a:lnTo>
                  <a:lnTo>
                    <a:pt x="19202" y="30784"/>
                  </a:lnTo>
                  <a:close/>
                </a:path>
                <a:path w="62864" h="111759">
                  <a:moveTo>
                    <a:pt x="19812" y="914"/>
                  </a:moveTo>
                  <a:lnTo>
                    <a:pt x="0" y="914"/>
                  </a:lnTo>
                  <a:lnTo>
                    <a:pt x="0" y="18440"/>
                  </a:lnTo>
                  <a:lnTo>
                    <a:pt x="19812" y="18440"/>
                  </a:lnTo>
                  <a:lnTo>
                    <a:pt x="19812" y="914"/>
                  </a:lnTo>
                  <a:close/>
                </a:path>
                <a:path w="62864" h="111759">
                  <a:moveTo>
                    <a:pt x="62788" y="0"/>
                  </a:moveTo>
                  <a:lnTo>
                    <a:pt x="44348" y="0"/>
                  </a:lnTo>
                  <a:lnTo>
                    <a:pt x="44348" y="111252"/>
                  </a:lnTo>
                  <a:lnTo>
                    <a:pt x="62788" y="111252"/>
                  </a:lnTo>
                  <a:lnTo>
                    <a:pt x="62788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64">
              <a:extLst>
                <a:ext uri="{FF2B5EF4-FFF2-40B4-BE49-F238E27FC236}">
                  <a16:creationId xmlns:a16="http://schemas.microsoft.com/office/drawing/2014/main" id="{2F167403-53F6-89F0-5115-5A7682721B22}"/>
                </a:ext>
              </a:extLst>
            </p:cNvPr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891706" y="7175484"/>
              <a:ext cx="83210" cy="112928"/>
            </a:xfrm>
            <a:prstGeom prst="rect">
              <a:avLst/>
            </a:prstGeom>
          </p:spPr>
        </p:pic>
        <p:pic>
          <p:nvPicPr>
            <p:cNvPr id="181" name="object 165">
              <a:extLst>
                <a:ext uri="{FF2B5EF4-FFF2-40B4-BE49-F238E27FC236}">
                  <a16:creationId xmlns:a16="http://schemas.microsoft.com/office/drawing/2014/main" id="{BD00B6B8-1F40-C51C-8DC7-91E2649C70A8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039231" y="7204593"/>
              <a:ext cx="158950" cy="83969"/>
            </a:xfrm>
            <a:prstGeom prst="rect">
              <a:avLst/>
            </a:prstGeom>
          </p:spPr>
        </p:pic>
        <p:pic>
          <p:nvPicPr>
            <p:cNvPr id="182" name="object 166">
              <a:extLst>
                <a:ext uri="{FF2B5EF4-FFF2-40B4-BE49-F238E27FC236}">
                  <a16:creationId xmlns:a16="http://schemas.microsoft.com/office/drawing/2014/main" id="{0FE8D632-BCEA-7983-92B9-12EDD6CCBC4F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220123" y="7204593"/>
              <a:ext cx="72237" cy="82141"/>
            </a:xfrm>
            <a:prstGeom prst="rect">
              <a:avLst/>
            </a:prstGeom>
          </p:spPr>
        </p:pic>
        <p:pic>
          <p:nvPicPr>
            <p:cNvPr id="183" name="object 167">
              <a:extLst>
                <a:ext uri="{FF2B5EF4-FFF2-40B4-BE49-F238E27FC236}">
                  <a16:creationId xmlns:a16="http://schemas.microsoft.com/office/drawing/2014/main" id="{BD3A21FF-0301-D3CE-0846-689B41FC6805}"/>
                </a:ext>
              </a:extLst>
            </p:cNvPr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360329" y="7175484"/>
              <a:ext cx="1501279" cy="135939"/>
            </a:xfrm>
            <a:prstGeom prst="rect">
              <a:avLst/>
            </a:prstGeom>
          </p:spPr>
        </p:pic>
        <p:pic>
          <p:nvPicPr>
            <p:cNvPr id="184" name="object 168">
              <a:extLst>
                <a:ext uri="{FF2B5EF4-FFF2-40B4-BE49-F238E27FC236}">
                  <a16:creationId xmlns:a16="http://schemas.microsoft.com/office/drawing/2014/main" id="{B4692295-7B52-640F-B2AA-E4EEE1DD95D5}"/>
                </a:ext>
              </a:extLst>
            </p:cNvPr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925919" y="7175484"/>
              <a:ext cx="72237" cy="111250"/>
            </a:xfrm>
            <a:prstGeom prst="rect">
              <a:avLst/>
            </a:prstGeom>
          </p:spPr>
        </p:pic>
        <p:pic>
          <p:nvPicPr>
            <p:cNvPr id="185" name="object 169">
              <a:extLst>
                <a:ext uri="{FF2B5EF4-FFF2-40B4-BE49-F238E27FC236}">
                  <a16:creationId xmlns:a16="http://schemas.microsoft.com/office/drawing/2014/main" id="{E979A153-5EDE-7D0B-8C75-49DF531D24D2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020710" y="7165119"/>
              <a:ext cx="432352" cy="141123"/>
            </a:xfrm>
            <a:prstGeom prst="rect">
              <a:avLst/>
            </a:prstGeom>
          </p:spPr>
        </p:pic>
        <p:pic>
          <p:nvPicPr>
            <p:cNvPr id="186" name="object 170">
              <a:extLst>
                <a:ext uri="{FF2B5EF4-FFF2-40B4-BE49-F238E27FC236}">
                  <a16:creationId xmlns:a16="http://schemas.microsoft.com/office/drawing/2014/main" id="{FE5CD94B-CB7D-9C6D-5306-49A09F0AC9C3}"/>
                </a:ext>
              </a:extLst>
            </p:cNvPr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358315" y="7371317"/>
              <a:ext cx="161999" cy="83818"/>
            </a:xfrm>
            <a:prstGeom prst="rect">
              <a:avLst/>
            </a:prstGeom>
          </p:spPr>
        </p:pic>
        <p:pic>
          <p:nvPicPr>
            <p:cNvPr id="187" name="object 171">
              <a:extLst>
                <a:ext uri="{FF2B5EF4-FFF2-40B4-BE49-F238E27FC236}">
                  <a16:creationId xmlns:a16="http://schemas.microsoft.com/office/drawing/2014/main" id="{0C8BFA96-F37C-1F9D-4213-A28C5E0690F9}"/>
                </a:ext>
              </a:extLst>
            </p:cNvPr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542257" y="7371317"/>
              <a:ext cx="218235" cy="83969"/>
            </a:xfrm>
            <a:prstGeom prst="rect">
              <a:avLst/>
            </a:prstGeom>
          </p:spPr>
        </p:pic>
        <p:pic>
          <p:nvPicPr>
            <p:cNvPr id="188" name="object 172">
              <a:extLst>
                <a:ext uri="{FF2B5EF4-FFF2-40B4-BE49-F238E27FC236}">
                  <a16:creationId xmlns:a16="http://schemas.microsoft.com/office/drawing/2014/main" id="{5B68765B-16B4-8310-5CF2-C8A8917F27A3}"/>
                </a:ext>
              </a:extLst>
            </p:cNvPr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692331" y="6254620"/>
              <a:ext cx="202694" cy="135563"/>
            </a:xfrm>
            <a:prstGeom prst="rect">
              <a:avLst/>
            </a:prstGeom>
          </p:spPr>
        </p:pic>
        <p:pic>
          <p:nvPicPr>
            <p:cNvPr id="189" name="object 173">
              <a:extLst>
                <a:ext uri="{FF2B5EF4-FFF2-40B4-BE49-F238E27FC236}">
                  <a16:creationId xmlns:a16="http://schemas.microsoft.com/office/drawing/2014/main" id="{4DBAE4CA-742C-BE20-0428-00DA63D1C728}"/>
                </a:ext>
              </a:extLst>
            </p:cNvPr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919981" y="6284264"/>
              <a:ext cx="93539" cy="104014"/>
            </a:xfrm>
            <a:prstGeom prst="rect">
              <a:avLst/>
            </a:prstGeom>
          </p:spPr>
        </p:pic>
        <p:pic>
          <p:nvPicPr>
            <p:cNvPr id="190" name="object 174">
              <a:extLst>
                <a:ext uri="{FF2B5EF4-FFF2-40B4-BE49-F238E27FC236}">
                  <a16:creationId xmlns:a16="http://schemas.microsoft.com/office/drawing/2014/main" id="{46E89184-0F0F-4214-43CE-5220641A63C3}"/>
                </a:ext>
              </a:extLst>
            </p:cNvPr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034090" y="6284264"/>
              <a:ext cx="107254" cy="134877"/>
            </a:xfrm>
            <a:prstGeom prst="rect">
              <a:avLst/>
            </a:prstGeom>
          </p:spPr>
        </p:pic>
        <p:pic>
          <p:nvPicPr>
            <p:cNvPr id="191" name="object 175">
              <a:extLst>
                <a:ext uri="{FF2B5EF4-FFF2-40B4-BE49-F238E27FC236}">
                  <a16:creationId xmlns:a16="http://schemas.microsoft.com/office/drawing/2014/main" id="{D6EAC3AF-DD60-7ED7-D627-50D86128C6D1}"/>
                </a:ext>
              </a:extLst>
            </p:cNvPr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166490" y="6286169"/>
              <a:ext cx="93535" cy="104014"/>
            </a:xfrm>
            <a:prstGeom prst="rect">
              <a:avLst/>
            </a:prstGeom>
          </p:spPr>
        </p:pic>
        <p:pic>
          <p:nvPicPr>
            <p:cNvPr id="192" name="object 176">
              <a:extLst>
                <a:ext uri="{FF2B5EF4-FFF2-40B4-BE49-F238E27FC236}">
                  <a16:creationId xmlns:a16="http://schemas.microsoft.com/office/drawing/2014/main" id="{96F4FF8B-45ED-CB5B-33E3-90551D9A1D40}"/>
                </a:ext>
              </a:extLst>
            </p:cNvPr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3279837" y="6285027"/>
              <a:ext cx="93917" cy="105155"/>
            </a:xfrm>
            <a:prstGeom prst="rect">
              <a:avLst/>
            </a:prstGeom>
          </p:spPr>
        </p:pic>
        <p:pic>
          <p:nvPicPr>
            <p:cNvPr id="193" name="object 177">
              <a:extLst>
                <a:ext uri="{FF2B5EF4-FFF2-40B4-BE49-F238E27FC236}">
                  <a16:creationId xmlns:a16="http://schemas.microsoft.com/office/drawing/2014/main" id="{5E8E4EA1-DDBF-5654-68ED-3B8427F35E60}"/>
                </a:ext>
              </a:extLst>
            </p:cNvPr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394137" y="6284264"/>
              <a:ext cx="107255" cy="134877"/>
            </a:xfrm>
            <a:prstGeom prst="rect">
              <a:avLst/>
            </a:prstGeom>
          </p:spPr>
        </p:pic>
        <p:pic>
          <p:nvPicPr>
            <p:cNvPr id="194" name="object 178">
              <a:extLst>
                <a:ext uri="{FF2B5EF4-FFF2-40B4-BE49-F238E27FC236}">
                  <a16:creationId xmlns:a16="http://schemas.microsoft.com/office/drawing/2014/main" id="{702136BD-9FD8-E28A-6775-4B8B6496BCFF}"/>
                </a:ext>
              </a:extLst>
            </p:cNvPr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522347" y="6284264"/>
              <a:ext cx="100203" cy="106300"/>
            </a:xfrm>
            <a:prstGeom prst="rect">
              <a:avLst/>
            </a:prstGeom>
          </p:spPr>
        </p:pic>
        <p:pic>
          <p:nvPicPr>
            <p:cNvPr id="195" name="object 179">
              <a:extLst>
                <a:ext uri="{FF2B5EF4-FFF2-40B4-BE49-F238E27FC236}">
                  <a16:creationId xmlns:a16="http://schemas.microsoft.com/office/drawing/2014/main" id="{0A5D6CAF-4FD1-CB3D-2FA7-AC2C4395AEC2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695129" y="6285027"/>
              <a:ext cx="93916" cy="105155"/>
            </a:xfrm>
            <a:prstGeom prst="rect">
              <a:avLst/>
            </a:prstGeom>
          </p:spPr>
        </p:pic>
        <p:pic>
          <p:nvPicPr>
            <p:cNvPr id="196" name="object 180">
              <a:extLst>
                <a:ext uri="{FF2B5EF4-FFF2-40B4-BE49-F238E27FC236}">
                  <a16:creationId xmlns:a16="http://schemas.microsoft.com/office/drawing/2014/main" id="{B7753344-85E5-078C-DEA0-FCE16027C40B}"/>
                </a:ext>
              </a:extLst>
            </p:cNvPr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814001" y="6284264"/>
              <a:ext cx="93539" cy="104014"/>
            </a:xfrm>
            <a:prstGeom prst="rect">
              <a:avLst/>
            </a:prstGeom>
          </p:spPr>
        </p:pic>
        <p:pic>
          <p:nvPicPr>
            <p:cNvPr id="197" name="object 181">
              <a:extLst>
                <a:ext uri="{FF2B5EF4-FFF2-40B4-BE49-F238E27FC236}">
                  <a16:creationId xmlns:a16="http://schemas.microsoft.com/office/drawing/2014/main" id="{FFA26163-745D-C60C-5A58-A02B482C4639}"/>
                </a:ext>
              </a:extLst>
            </p:cNvPr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928111" y="6249215"/>
              <a:ext cx="107255" cy="140968"/>
            </a:xfrm>
            <a:prstGeom prst="rect">
              <a:avLst/>
            </a:prstGeom>
          </p:spPr>
        </p:pic>
        <p:sp>
          <p:nvSpPr>
            <p:cNvPr id="198" name="object 182">
              <a:extLst>
                <a:ext uri="{FF2B5EF4-FFF2-40B4-BE49-F238E27FC236}">
                  <a16:creationId xmlns:a16="http://schemas.microsoft.com/office/drawing/2014/main" id="{630BBE3B-A5FF-D722-4125-F97D09FC7F42}"/>
                </a:ext>
              </a:extLst>
            </p:cNvPr>
            <p:cNvSpPr/>
            <p:nvPr/>
          </p:nvSpPr>
          <p:spPr>
            <a:xfrm>
              <a:off x="4121467" y="6249222"/>
              <a:ext cx="146050" cy="139065"/>
            </a:xfrm>
            <a:custGeom>
              <a:avLst/>
              <a:gdLst/>
              <a:ahLst/>
              <a:cxnLst/>
              <a:rect l="l" t="t" r="r" b="b"/>
              <a:pathLst>
                <a:path w="146050" h="139064">
                  <a:moveTo>
                    <a:pt x="95821" y="112077"/>
                  </a:moveTo>
                  <a:lnTo>
                    <a:pt x="29337" y="112077"/>
                  </a:lnTo>
                  <a:lnTo>
                    <a:pt x="29337" y="5397"/>
                  </a:lnTo>
                  <a:lnTo>
                    <a:pt x="0" y="5397"/>
                  </a:lnTo>
                  <a:lnTo>
                    <a:pt x="0" y="112077"/>
                  </a:lnTo>
                  <a:lnTo>
                    <a:pt x="0" y="138747"/>
                  </a:lnTo>
                  <a:lnTo>
                    <a:pt x="95821" y="138747"/>
                  </a:lnTo>
                  <a:lnTo>
                    <a:pt x="95821" y="112077"/>
                  </a:lnTo>
                  <a:close/>
                </a:path>
                <a:path w="146050" h="139064">
                  <a:moveTo>
                    <a:pt x="145161" y="36957"/>
                  </a:moveTo>
                  <a:lnTo>
                    <a:pt x="116205" y="36957"/>
                  </a:lnTo>
                  <a:lnTo>
                    <a:pt x="116205" y="139065"/>
                  </a:lnTo>
                  <a:lnTo>
                    <a:pt x="145161" y="139065"/>
                  </a:lnTo>
                  <a:lnTo>
                    <a:pt x="145161" y="36957"/>
                  </a:lnTo>
                  <a:close/>
                </a:path>
                <a:path w="146050" h="139064">
                  <a:moveTo>
                    <a:pt x="145923" y="0"/>
                  </a:moveTo>
                  <a:lnTo>
                    <a:pt x="115443" y="0"/>
                  </a:lnTo>
                  <a:lnTo>
                    <a:pt x="115443" y="25717"/>
                  </a:lnTo>
                  <a:lnTo>
                    <a:pt x="145923" y="25717"/>
                  </a:lnTo>
                  <a:lnTo>
                    <a:pt x="145923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9" name="object 183">
              <a:extLst>
                <a:ext uri="{FF2B5EF4-FFF2-40B4-BE49-F238E27FC236}">
                  <a16:creationId xmlns:a16="http://schemas.microsoft.com/office/drawing/2014/main" id="{6E9EE6F4-2A85-0538-2357-9BC82EA2EC76}"/>
                </a:ext>
              </a:extLst>
            </p:cNvPr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4286447" y="6260072"/>
              <a:ext cx="178880" cy="130492"/>
            </a:xfrm>
            <a:prstGeom prst="rect">
              <a:avLst/>
            </a:prstGeom>
          </p:spPr>
        </p:pic>
        <p:pic>
          <p:nvPicPr>
            <p:cNvPr id="200" name="object 184">
              <a:extLst>
                <a:ext uri="{FF2B5EF4-FFF2-40B4-BE49-F238E27FC236}">
                  <a16:creationId xmlns:a16="http://schemas.microsoft.com/office/drawing/2014/main" id="{9677AEF3-DBD8-1FA8-6CB4-EF650966EF17}"/>
                </a:ext>
              </a:extLst>
            </p:cNvPr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486852" y="6284264"/>
              <a:ext cx="162687" cy="105919"/>
            </a:xfrm>
            <a:prstGeom prst="rect">
              <a:avLst/>
            </a:prstGeom>
          </p:spPr>
        </p:pic>
        <p:pic>
          <p:nvPicPr>
            <p:cNvPr id="201" name="object 185">
              <a:extLst>
                <a:ext uri="{FF2B5EF4-FFF2-40B4-BE49-F238E27FC236}">
                  <a16:creationId xmlns:a16="http://schemas.microsoft.com/office/drawing/2014/main" id="{C8C1D014-658C-67C1-DF71-D3FC86B45147}"/>
                </a:ext>
              </a:extLst>
            </p:cNvPr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669546" y="6284264"/>
              <a:ext cx="209929" cy="135064"/>
            </a:xfrm>
            <a:prstGeom prst="rect">
              <a:avLst/>
            </a:prstGeom>
          </p:spPr>
        </p:pic>
        <p:sp>
          <p:nvSpPr>
            <p:cNvPr id="202" name="object 186">
              <a:extLst>
                <a:ext uri="{FF2B5EF4-FFF2-40B4-BE49-F238E27FC236}">
                  <a16:creationId xmlns:a16="http://schemas.microsoft.com/office/drawing/2014/main" id="{CEA84AB1-690D-46A4-91DA-1F99523B859F}"/>
                </a:ext>
              </a:extLst>
            </p:cNvPr>
            <p:cNvSpPr/>
            <p:nvPr/>
          </p:nvSpPr>
          <p:spPr>
            <a:xfrm>
              <a:off x="656405" y="7690017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592297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592297" y="754142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187">
              <a:extLst>
                <a:ext uri="{FF2B5EF4-FFF2-40B4-BE49-F238E27FC236}">
                  <a16:creationId xmlns:a16="http://schemas.microsoft.com/office/drawing/2014/main" id="{5DC5802D-E930-A9A6-08D0-42B7E817D462}"/>
                </a:ext>
              </a:extLst>
            </p:cNvPr>
            <p:cNvSpPr/>
            <p:nvPr/>
          </p:nvSpPr>
          <p:spPr>
            <a:xfrm>
              <a:off x="656405" y="7690017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0" y="0"/>
                  </a:moveTo>
                  <a:lnTo>
                    <a:pt x="592297" y="0"/>
                  </a:lnTo>
                  <a:lnTo>
                    <a:pt x="592297" y="754142"/>
                  </a:lnTo>
                  <a:lnTo>
                    <a:pt x="0" y="754142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188">
              <a:extLst>
                <a:ext uri="{FF2B5EF4-FFF2-40B4-BE49-F238E27FC236}">
                  <a16:creationId xmlns:a16="http://schemas.microsoft.com/office/drawing/2014/main" id="{693F1D70-2249-D4E1-2924-A2496F806BFC}"/>
                </a:ext>
              </a:extLst>
            </p:cNvPr>
            <p:cNvSpPr/>
            <p:nvPr/>
          </p:nvSpPr>
          <p:spPr>
            <a:xfrm>
              <a:off x="1248703" y="7690017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3316870" y="754142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189">
              <a:extLst>
                <a:ext uri="{FF2B5EF4-FFF2-40B4-BE49-F238E27FC236}">
                  <a16:creationId xmlns:a16="http://schemas.microsoft.com/office/drawing/2014/main" id="{B1BFA363-FA64-E8E3-791F-F3D62163B1B6}"/>
                </a:ext>
              </a:extLst>
            </p:cNvPr>
            <p:cNvSpPr/>
            <p:nvPr/>
          </p:nvSpPr>
          <p:spPr>
            <a:xfrm>
              <a:off x="1248703" y="7690017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3316870" y="754142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190">
              <a:extLst>
                <a:ext uri="{FF2B5EF4-FFF2-40B4-BE49-F238E27FC236}">
                  <a16:creationId xmlns:a16="http://schemas.microsoft.com/office/drawing/2014/main" id="{C0E70162-5CAB-B95B-EC78-DC426BAF1CB7}"/>
                </a:ext>
              </a:extLst>
            </p:cNvPr>
            <p:cNvSpPr/>
            <p:nvPr/>
          </p:nvSpPr>
          <p:spPr>
            <a:xfrm>
              <a:off x="4565573" y="7690017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5" h="754379">
                  <a:moveTo>
                    <a:pt x="1169009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1169009" y="754142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191">
              <a:extLst>
                <a:ext uri="{FF2B5EF4-FFF2-40B4-BE49-F238E27FC236}">
                  <a16:creationId xmlns:a16="http://schemas.microsoft.com/office/drawing/2014/main" id="{4A4E2F91-FF21-8F0F-C1BF-0D54FED860BB}"/>
                </a:ext>
              </a:extLst>
            </p:cNvPr>
            <p:cNvSpPr/>
            <p:nvPr/>
          </p:nvSpPr>
          <p:spPr>
            <a:xfrm>
              <a:off x="4565573" y="7690017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5" h="754379">
                  <a:moveTo>
                    <a:pt x="0" y="0"/>
                  </a:moveTo>
                  <a:lnTo>
                    <a:pt x="1169009" y="0"/>
                  </a:lnTo>
                  <a:lnTo>
                    <a:pt x="1169009" y="754142"/>
                  </a:lnTo>
                  <a:lnTo>
                    <a:pt x="0" y="754142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192">
              <a:extLst>
                <a:ext uri="{FF2B5EF4-FFF2-40B4-BE49-F238E27FC236}">
                  <a16:creationId xmlns:a16="http://schemas.microsoft.com/office/drawing/2014/main" id="{920C1B5E-DD29-69AA-D87C-C182885A56DE}"/>
                </a:ext>
              </a:extLst>
            </p:cNvPr>
            <p:cNvSpPr/>
            <p:nvPr/>
          </p:nvSpPr>
          <p:spPr>
            <a:xfrm>
              <a:off x="5734583" y="7690017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4" h="754379">
                  <a:moveTo>
                    <a:pt x="116901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1169010" y="754142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193">
              <a:extLst>
                <a:ext uri="{FF2B5EF4-FFF2-40B4-BE49-F238E27FC236}">
                  <a16:creationId xmlns:a16="http://schemas.microsoft.com/office/drawing/2014/main" id="{888C3FB8-2946-FAC3-C78D-06DE5D0004B0}"/>
                </a:ext>
              </a:extLst>
            </p:cNvPr>
            <p:cNvSpPr/>
            <p:nvPr/>
          </p:nvSpPr>
          <p:spPr>
            <a:xfrm>
              <a:off x="5734583" y="7690017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4" h="754379">
                  <a:moveTo>
                    <a:pt x="116901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1169010" y="754142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194">
              <a:extLst>
                <a:ext uri="{FF2B5EF4-FFF2-40B4-BE49-F238E27FC236}">
                  <a16:creationId xmlns:a16="http://schemas.microsoft.com/office/drawing/2014/main" id="{D97906ED-8C0A-1F52-99FA-285B51B46D00}"/>
                </a:ext>
              </a:extLst>
            </p:cNvPr>
            <p:cNvSpPr/>
            <p:nvPr/>
          </p:nvSpPr>
          <p:spPr>
            <a:xfrm>
              <a:off x="656405" y="8444159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592297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592297" y="754142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195">
              <a:extLst>
                <a:ext uri="{FF2B5EF4-FFF2-40B4-BE49-F238E27FC236}">
                  <a16:creationId xmlns:a16="http://schemas.microsoft.com/office/drawing/2014/main" id="{863E8B3D-C9CC-5F78-75BA-7AA7BBA6BB88}"/>
                </a:ext>
              </a:extLst>
            </p:cNvPr>
            <p:cNvSpPr/>
            <p:nvPr/>
          </p:nvSpPr>
          <p:spPr>
            <a:xfrm>
              <a:off x="656405" y="8444159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0" y="754142"/>
                  </a:moveTo>
                  <a:lnTo>
                    <a:pt x="592297" y="754142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754142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196">
              <a:extLst>
                <a:ext uri="{FF2B5EF4-FFF2-40B4-BE49-F238E27FC236}">
                  <a16:creationId xmlns:a16="http://schemas.microsoft.com/office/drawing/2014/main" id="{06463AA9-6975-A82E-8A7D-5CC66B50A2BF}"/>
                </a:ext>
              </a:extLst>
            </p:cNvPr>
            <p:cNvSpPr/>
            <p:nvPr/>
          </p:nvSpPr>
          <p:spPr>
            <a:xfrm>
              <a:off x="1248703" y="8444159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3316870" y="754142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197">
              <a:extLst>
                <a:ext uri="{FF2B5EF4-FFF2-40B4-BE49-F238E27FC236}">
                  <a16:creationId xmlns:a16="http://schemas.microsoft.com/office/drawing/2014/main" id="{00186AEB-6459-EF98-E7DB-6CB394826CD5}"/>
                </a:ext>
              </a:extLst>
            </p:cNvPr>
            <p:cNvSpPr/>
            <p:nvPr/>
          </p:nvSpPr>
          <p:spPr>
            <a:xfrm>
              <a:off x="1248703" y="8444159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754142"/>
                  </a:moveTo>
                  <a:lnTo>
                    <a:pt x="0" y="754142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754142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198">
              <a:extLst>
                <a:ext uri="{FF2B5EF4-FFF2-40B4-BE49-F238E27FC236}">
                  <a16:creationId xmlns:a16="http://schemas.microsoft.com/office/drawing/2014/main" id="{400D1BF2-C614-214D-37CD-376D1FD3FFAB}"/>
                </a:ext>
              </a:extLst>
            </p:cNvPr>
            <p:cNvSpPr/>
            <p:nvPr/>
          </p:nvSpPr>
          <p:spPr>
            <a:xfrm>
              <a:off x="4565573" y="8444159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5" h="754379">
                  <a:moveTo>
                    <a:pt x="1169009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1169009" y="754142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199">
              <a:extLst>
                <a:ext uri="{FF2B5EF4-FFF2-40B4-BE49-F238E27FC236}">
                  <a16:creationId xmlns:a16="http://schemas.microsoft.com/office/drawing/2014/main" id="{AE185B8C-5209-691A-FD00-0758DA5D7389}"/>
                </a:ext>
              </a:extLst>
            </p:cNvPr>
            <p:cNvSpPr/>
            <p:nvPr/>
          </p:nvSpPr>
          <p:spPr>
            <a:xfrm>
              <a:off x="4565573" y="8444159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5" h="754379">
                  <a:moveTo>
                    <a:pt x="0" y="754142"/>
                  </a:moveTo>
                  <a:lnTo>
                    <a:pt x="1169009" y="754142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754142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00">
              <a:extLst>
                <a:ext uri="{FF2B5EF4-FFF2-40B4-BE49-F238E27FC236}">
                  <a16:creationId xmlns:a16="http://schemas.microsoft.com/office/drawing/2014/main" id="{55ACAE75-ED14-DA3A-61BC-371F01467C5A}"/>
                </a:ext>
              </a:extLst>
            </p:cNvPr>
            <p:cNvSpPr/>
            <p:nvPr/>
          </p:nvSpPr>
          <p:spPr>
            <a:xfrm>
              <a:off x="5734583" y="8444159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4" h="754379">
                  <a:moveTo>
                    <a:pt x="116901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1169010" y="754142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01">
              <a:extLst>
                <a:ext uri="{FF2B5EF4-FFF2-40B4-BE49-F238E27FC236}">
                  <a16:creationId xmlns:a16="http://schemas.microsoft.com/office/drawing/2014/main" id="{76A64117-F2A2-102F-CFB9-C129E0694553}"/>
                </a:ext>
              </a:extLst>
            </p:cNvPr>
            <p:cNvSpPr/>
            <p:nvPr/>
          </p:nvSpPr>
          <p:spPr>
            <a:xfrm>
              <a:off x="5734583" y="8444159"/>
              <a:ext cx="1169035" cy="754380"/>
            </a:xfrm>
            <a:custGeom>
              <a:avLst/>
              <a:gdLst/>
              <a:ahLst/>
              <a:cxnLst/>
              <a:rect l="l" t="t" r="r" b="b"/>
              <a:pathLst>
                <a:path w="1169034" h="754379">
                  <a:moveTo>
                    <a:pt x="1169010" y="754142"/>
                  </a:moveTo>
                  <a:lnTo>
                    <a:pt x="0" y="754142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754142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02">
              <a:extLst>
                <a:ext uri="{FF2B5EF4-FFF2-40B4-BE49-F238E27FC236}">
                  <a16:creationId xmlns:a16="http://schemas.microsoft.com/office/drawing/2014/main" id="{5BB645C4-E6B5-7E91-AF22-B6CE7DA2AC1F}"/>
                </a:ext>
              </a:extLst>
            </p:cNvPr>
            <p:cNvSpPr/>
            <p:nvPr/>
          </p:nvSpPr>
          <p:spPr>
            <a:xfrm>
              <a:off x="656405" y="9198302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592297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592297" y="754142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03">
              <a:extLst>
                <a:ext uri="{FF2B5EF4-FFF2-40B4-BE49-F238E27FC236}">
                  <a16:creationId xmlns:a16="http://schemas.microsoft.com/office/drawing/2014/main" id="{A82BA379-4B4A-6535-5509-56ADCB32C402}"/>
                </a:ext>
              </a:extLst>
            </p:cNvPr>
            <p:cNvSpPr/>
            <p:nvPr/>
          </p:nvSpPr>
          <p:spPr>
            <a:xfrm>
              <a:off x="656405" y="9198302"/>
              <a:ext cx="592455" cy="754380"/>
            </a:xfrm>
            <a:custGeom>
              <a:avLst/>
              <a:gdLst/>
              <a:ahLst/>
              <a:cxnLst/>
              <a:rect l="l" t="t" r="r" b="b"/>
              <a:pathLst>
                <a:path w="592455" h="754379">
                  <a:moveTo>
                    <a:pt x="0" y="0"/>
                  </a:moveTo>
                  <a:lnTo>
                    <a:pt x="592297" y="0"/>
                  </a:lnTo>
                  <a:lnTo>
                    <a:pt x="592297" y="754142"/>
                  </a:lnTo>
                  <a:lnTo>
                    <a:pt x="0" y="754142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04">
              <a:extLst>
                <a:ext uri="{FF2B5EF4-FFF2-40B4-BE49-F238E27FC236}">
                  <a16:creationId xmlns:a16="http://schemas.microsoft.com/office/drawing/2014/main" id="{D6C9753F-98EB-9660-51C3-AA10C31ACDBB}"/>
                </a:ext>
              </a:extLst>
            </p:cNvPr>
            <p:cNvSpPr/>
            <p:nvPr/>
          </p:nvSpPr>
          <p:spPr>
            <a:xfrm>
              <a:off x="1248703" y="9198302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3316870" y="754142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05">
              <a:extLst>
                <a:ext uri="{FF2B5EF4-FFF2-40B4-BE49-F238E27FC236}">
                  <a16:creationId xmlns:a16="http://schemas.microsoft.com/office/drawing/2014/main" id="{61A22399-B165-37CB-9208-1AA76C2EEF54}"/>
                </a:ext>
              </a:extLst>
            </p:cNvPr>
            <p:cNvSpPr/>
            <p:nvPr/>
          </p:nvSpPr>
          <p:spPr>
            <a:xfrm>
              <a:off x="1248703" y="9198302"/>
              <a:ext cx="3317240" cy="754380"/>
            </a:xfrm>
            <a:custGeom>
              <a:avLst/>
              <a:gdLst/>
              <a:ahLst/>
              <a:cxnLst/>
              <a:rect l="l" t="t" r="r" b="b"/>
              <a:pathLst>
                <a:path w="3317240" h="754379">
                  <a:moveTo>
                    <a:pt x="3316870" y="0"/>
                  </a:moveTo>
                  <a:lnTo>
                    <a:pt x="0" y="0"/>
                  </a:lnTo>
                  <a:lnTo>
                    <a:pt x="0" y="754142"/>
                  </a:lnTo>
                  <a:lnTo>
                    <a:pt x="3316870" y="754142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2" name="object 206">
              <a:extLst>
                <a:ext uri="{FF2B5EF4-FFF2-40B4-BE49-F238E27FC236}">
                  <a16:creationId xmlns:a16="http://schemas.microsoft.com/office/drawing/2014/main" id="{BEFFAD6F-8240-9AE0-46EF-1E9AB37D4578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13312" y="8016037"/>
              <a:ext cx="77115" cy="108201"/>
            </a:xfrm>
            <a:prstGeom prst="rect">
              <a:avLst/>
            </a:prstGeom>
          </p:spPr>
        </p:pic>
        <p:sp>
          <p:nvSpPr>
            <p:cNvPr id="223" name="object 207">
              <a:extLst>
                <a:ext uri="{FF2B5EF4-FFF2-40B4-BE49-F238E27FC236}">
                  <a16:creationId xmlns:a16="http://schemas.microsoft.com/office/drawing/2014/main" id="{EC2A0BAD-3A7D-890F-8176-8C36B9A83DC2}"/>
                </a:ext>
              </a:extLst>
            </p:cNvPr>
            <p:cNvSpPr/>
            <p:nvPr/>
          </p:nvSpPr>
          <p:spPr>
            <a:xfrm>
              <a:off x="1809719" y="7945145"/>
              <a:ext cx="19050" cy="80645"/>
            </a:xfrm>
            <a:custGeom>
              <a:avLst/>
              <a:gdLst/>
              <a:ahLst/>
              <a:cxnLst/>
              <a:rect l="l" t="t" r="r" b="b"/>
              <a:pathLst>
                <a:path w="19050" h="80645">
                  <a:moveTo>
                    <a:pt x="18439" y="0"/>
                  </a:moveTo>
                  <a:lnTo>
                    <a:pt x="0" y="0"/>
                  </a:lnTo>
                  <a:lnTo>
                    <a:pt x="0" y="80467"/>
                  </a:lnTo>
                  <a:lnTo>
                    <a:pt x="18439" y="80467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4" name="object 208">
              <a:extLst>
                <a:ext uri="{FF2B5EF4-FFF2-40B4-BE49-F238E27FC236}">
                  <a16:creationId xmlns:a16="http://schemas.microsoft.com/office/drawing/2014/main" id="{C5D1F49A-C41D-26D5-7013-E6DE371C8FDB}"/>
                </a:ext>
              </a:extLst>
            </p:cNvPr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352829" y="7913448"/>
              <a:ext cx="1902683" cy="280716"/>
            </a:xfrm>
            <a:prstGeom prst="rect">
              <a:avLst/>
            </a:prstGeom>
          </p:spPr>
        </p:pic>
        <p:pic>
          <p:nvPicPr>
            <p:cNvPr id="225" name="object 209">
              <a:extLst>
                <a:ext uri="{FF2B5EF4-FFF2-40B4-BE49-F238E27FC236}">
                  <a16:creationId xmlns:a16="http://schemas.microsoft.com/office/drawing/2014/main" id="{E1DB63EE-73E0-C05A-60C3-C8A4773B6692}"/>
                </a:ext>
              </a:extLst>
            </p:cNvPr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324244" y="7943472"/>
              <a:ext cx="161999" cy="83818"/>
            </a:xfrm>
            <a:prstGeom prst="rect">
              <a:avLst/>
            </a:prstGeom>
          </p:spPr>
        </p:pic>
        <p:pic>
          <p:nvPicPr>
            <p:cNvPr id="226" name="object 210">
              <a:extLst>
                <a:ext uri="{FF2B5EF4-FFF2-40B4-BE49-F238E27FC236}">
                  <a16:creationId xmlns:a16="http://schemas.microsoft.com/office/drawing/2014/main" id="{2234BDCC-21AF-D722-4968-3A586B54350F}"/>
                </a:ext>
              </a:extLst>
            </p:cNvPr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508185" y="7943472"/>
              <a:ext cx="218235" cy="83969"/>
            </a:xfrm>
            <a:prstGeom prst="rect">
              <a:avLst/>
            </a:prstGeom>
          </p:spPr>
        </p:pic>
        <p:sp>
          <p:nvSpPr>
            <p:cNvPr id="227" name="object 211">
              <a:extLst>
                <a:ext uri="{FF2B5EF4-FFF2-40B4-BE49-F238E27FC236}">
                  <a16:creationId xmlns:a16="http://schemas.microsoft.com/office/drawing/2014/main" id="{8EB6BFDE-4798-04FB-00C1-49133F840324}"/>
                </a:ext>
              </a:extLst>
            </p:cNvPr>
            <p:cNvSpPr/>
            <p:nvPr/>
          </p:nvSpPr>
          <p:spPr>
            <a:xfrm>
              <a:off x="3791801" y="7914362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59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12">
              <a:extLst>
                <a:ext uri="{FF2B5EF4-FFF2-40B4-BE49-F238E27FC236}">
                  <a16:creationId xmlns:a16="http://schemas.microsoft.com/office/drawing/2014/main" id="{48026A3C-9071-A814-A26E-4CE441E38661}"/>
                </a:ext>
              </a:extLst>
            </p:cNvPr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829899" y="7923049"/>
              <a:ext cx="431596" cy="104392"/>
            </a:xfrm>
            <a:prstGeom prst="rect">
              <a:avLst/>
            </a:prstGeom>
          </p:spPr>
        </p:pic>
        <p:pic>
          <p:nvPicPr>
            <p:cNvPr id="229" name="object 213">
              <a:extLst>
                <a:ext uri="{FF2B5EF4-FFF2-40B4-BE49-F238E27FC236}">
                  <a16:creationId xmlns:a16="http://schemas.microsoft.com/office/drawing/2014/main" id="{249A63D7-D2E4-F795-373F-E57663143B0E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96130" y="7834309"/>
              <a:ext cx="111570" cy="111570"/>
            </a:xfrm>
            <a:prstGeom prst="rect">
              <a:avLst/>
            </a:prstGeom>
          </p:spPr>
        </p:pic>
        <p:pic>
          <p:nvPicPr>
            <p:cNvPr id="230" name="object 214">
              <a:extLst>
                <a:ext uri="{FF2B5EF4-FFF2-40B4-BE49-F238E27FC236}">
                  <a16:creationId xmlns:a16="http://schemas.microsoft.com/office/drawing/2014/main" id="{B34EC689-9692-730C-E98A-96E147D004F7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96130" y="8015047"/>
              <a:ext cx="111570" cy="111570"/>
            </a:xfrm>
            <a:prstGeom prst="rect">
              <a:avLst/>
            </a:prstGeom>
          </p:spPr>
        </p:pic>
        <p:pic>
          <p:nvPicPr>
            <p:cNvPr id="231" name="object 215">
              <a:extLst>
                <a:ext uri="{FF2B5EF4-FFF2-40B4-BE49-F238E27FC236}">
                  <a16:creationId xmlns:a16="http://schemas.microsoft.com/office/drawing/2014/main" id="{6945CC3C-F726-AA41-9672-C6E5A2B25FE5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96130" y="8199609"/>
              <a:ext cx="111570" cy="111570"/>
            </a:xfrm>
            <a:prstGeom prst="rect">
              <a:avLst/>
            </a:prstGeom>
          </p:spPr>
        </p:pic>
        <p:pic>
          <p:nvPicPr>
            <p:cNvPr id="232" name="object 216">
              <a:extLst>
                <a:ext uri="{FF2B5EF4-FFF2-40B4-BE49-F238E27FC236}">
                  <a16:creationId xmlns:a16="http://schemas.microsoft.com/office/drawing/2014/main" id="{E8AF0F99-68F2-0019-C3E5-61BDBA2E512A}"/>
                </a:ext>
              </a:extLst>
            </p:cNvPr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779521" y="7842506"/>
              <a:ext cx="819767" cy="438941"/>
            </a:xfrm>
            <a:prstGeom prst="rect">
              <a:avLst/>
            </a:prstGeom>
          </p:spPr>
        </p:pic>
        <p:pic>
          <p:nvPicPr>
            <p:cNvPr id="233" name="object 217">
              <a:extLst>
                <a:ext uri="{FF2B5EF4-FFF2-40B4-BE49-F238E27FC236}">
                  <a16:creationId xmlns:a16="http://schemas.microsoft.com/office/drawing/2014/main" id="{FA203D25-FD54-D152-10B0-F9FF8A5B82AD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776801" y="7834309"/>
              <a:ext cx="111570" cy="111570"/>
            </a:xfrm>
            <a:prstGeom prst="rect">
              <a:avLst/>
            </a:prstGeom>
          </p:spPr>
        </p:pic>
        <p:pic>
          <p:nvPicPr>
            <p:cNvPr id="234" name="object 218">
              <a:extLst>
                <a:ext uri="{FF2B5EF4-FFF2-40B4-BE49-F238E27FC236}">
                  <a16:creationId xmlns:a16="http://schemas.microsoft.com/office/drawing/2014/main" id="{FE617F99-CC9B-9005-97BB-548E13622C91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776801" y="8015047"/>
              <a:ext cx="111570" cy="111570"/>
            </a:xfrm>
            <a:prstGeom prst="rect">
              <a:avLst/>
            </a:prstGeom>
          </p:spPr>
        </p:pic>
        <p:pic>
          <p:nvPicPr>
            <p:cNvPr id="235" name="object 219">
              <a:extLst>
                <a:ext uri="{FF2B5EF4-FFF2-40B4-BE49-F238E27FC236}">
                  <a16:creationId xmlns:a16="http://schemas.microsoft.com/office/drawing/2014/main" id="{91C93E9A-F5FC-D2FE-744C-BC35DCAA11E0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776801" y="8199609"/>
              <a:ext cx="111570" cy="111570"/>
            </a:xfrm>
            <a:prstGeom prst="rect">
              <a:avLst/>
            </a:prstGeom>
          </p:spPr>
        </p:pic>
        <p:pic>
          <p:nvPicPr>
            <p:cNvPr id="236" name="object 220">
              <a:extLst>
                <a:ext uri="{FF2B5EF4-FFF2-40B4-BE49-F238E27FC236}">
                  <a16:creationId xmlns:a16="http://schemas.microsoft.com/office/drawing/2014/main" id="{AE0E5DD4-EBD6-E918-6283-05CCB3564072}"/>
                </a:ext>
              </a:extLst>
            </p:cNvPr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960192" y="7842506"/>
              <a:ext cx="819767" cy="438941"/>
            </a:xfrm>
            <a:prstGeom prst="rect">
              <a:avLst/>
            </a:prstGeom>
          </p:spPr>
        </p:pic>
        <p:pic>
          <p:nvPicPr>
            <p:cNvPr id="237" name="object 221">
              <a:extLst>
                <a:ext uri="{FF2B5EF4-FFF2-40B4-BE49-F238E27FC236}">
                  <a16:creationId xmlns:a16="http://schemas.microsoft.com/office/drawing/2014/main" id="{73B18A17-EF3B-B3F8-FF8B-3691CA8C21B6}"/>
                </a:ext>
              </a:extLst>
            </p:cNvPr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912016" y="8771703"/>
              <a:ext cx="78181" cy="108507"/>
            </a:xfrm>
            <a:prstGeom prst="rect">
              <a:avLst/>
            </a:prstGeom>
          </p:spPr>
        </p:pic>
        <p:pic>
          <p:nvPicPr>
            <p:cNvPr id="238" name="object 222">
              <a:extLst>
                <a:ext uri="{FF2B5EF4-FFF2-40B4-BE49-F238E27FC236}">
                  <a16:creationId xmlns:a16="http://schemas.microsoft.com/office/drawing/2014/main" id="{396E4817-A393-1765-C8A8-E8BECBE2CF45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0450" y="8673077"/>
              <a:ext cx="205127" cy="131518"/>
            </a:xfrm>
            <a:prstGeom prst="rect">
              <a:avLst/>
            </a:prstGeom>
          </p:spPr>
        </p:pic>
        <p:pic>
          <p:nvPicPr>
            <p:cNvPr id="239" name="object 223">
              <a:extLst>
                <a:ext uri="{FF2B5EF4-FFF2-40B4-BE49-F238E27FC236}">
                  <a16:creationId xmlns:a16="http://schemas.microsoft.com/office/drawing/2014/main" id="{78926090-9C0F-834F-2284-EFD6E1BBF2AD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22728" y="8668504"/>
              <a:ext cx="163673" cy="113079"/>
            </a:xfrm>
            <a:prstGeom prst="rect">
              <a:avLst/>
            </a:prstGeom>
          </p:spPr>
        </p:pic>
        <p:sp>
          <p:nvSpPr>
            <p:cNvPr id="240" name="object 224">
              <a:extLst>
                <a:ext uri="{FF2B5EF4-FFF2-40B4-BE49-F238E27FC236}">
                  <a16:creationId xmlns:a16="http://schemas.microsoft.com/office/drawing/2014/main" id="{0AF45A44-C309-DC9D-7264-C3E8C2AAE09E}"/>
                </a:ext>
              </a:extLst>
            </p:cNvPr>
            <p:cNvSpPr/>
            <p:nvPr/>
          </p:nvSpPr>
          <p:spPr>
            <a:xfrm>
              <a:off x="1808949" y="8668508"/>
              <a:ext cx="62865" cy="111760"/>
            </a:xfrm>
            <a:custGeom>
              <a:avLst/>
              <a:gdLst/>
              <a:ahLst/>
              <a:cxnLst/>
              <a:rect l="l" t="t" r="r" b="b"/>
              <a:pathLst>
                <a:path w="62864" h="111759">
                  <a:moveTo>
                    <a:pt x="19202" y="30784"/>
                  </a:moveTo>
                  <a:lnTo>
                    <a:pt x="762" y="30784"/>
                  </a:lnTo>
                  <a:lnTo>
                    <a:pt x="762" y="111252"/>
                  </a:lnTo>
                  <a:lnTo>
                    <a:pt x="19202" y="111252"/>
                  </a:lnTo>
                  <a:lnTo>
                    <a:pt x="19202" y="30784"/>
                  </a:lnTo>
                  <a:close/>
                </a:path>
                <a:path w="62864" h="111759">
                  <a:moveTo>
                    <a:pt x="19812" y="914"/>
                  </a:moveTo>
                  <a:lnTo>
                    <a:pt x="0" y="914"/>
                  </a:lnTo>
                  <a:lnTo>
                    <a:pt x="0" y="18440"/>
                  </a:lnTo>
                  <a:lnTo>
                    <a:pt x="19812" y="18440"/>
                  </a:lnTo>
                  <a:lnTo>
                    <a:pt x="19812" y="914"/>
                  </a:lnTo>
                  <a:close/>
                </a:path>
                <a:path w="62864" h="111759">
                  <a:moveTo>
                    <a:pt x="62788" y="0"/>
                  </a:moveTo>
                  <a:lnTo>
                    <a:pt x="44348" y="0"/>
                  </a:lnTo>
                  <a:lnTo>
                    <a:pt x="44348" y="111252"/>
                  </a:lnTo>
                  <a:lnTo>
                    <a:pt x="62788" y="111252"/>
                  </a:lnTo>
                  <a:lnTo>
                    <a:pt x="62788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1" name="object 225">
              <a:extLst>
                <a:ext uri="{FF2B5EF4-FFF2-40B4-BE49-F238E27FC236}">
                  <a16:creationId xmlns:a16="http://schemas.microsoft.com/office/drawing/2014/main" id="{04DC825F-B08C-29C8-DAFF-976F4050689F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91706" y="8668504"/>
              <a:ext cx="83210" cy="112928"/>
            </a:xfrm>
            <a:prstGeom prst="rect">
              <a:avLst/>
            </a:prstGeom>
          </p:spPr>
        </p:pic>
        <p:pic>
          <p:nvPicPr>
            <p:cNvPr id="242" name="object 226">
              <a:extLst>
                <a:ext uri="{FF2B5EF4-FFF2-40B4-BE49-F238E27FC236}">
                  <a16:creationId xmlns:a16="http://schemas.microsoft.com/office/drawing/2014/main" id="{0E6F5464-1A86-2A3C-DC0C-13A3C787B584}"/>
                </a:ext>
              </a:extLst>
            </p:cNvPr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039231" y="8697614"/>
              <a:ext cx="158950" cy="83969"/>
            </a:xfrm>
            <a:prstGeom prst="rect">
              <a:avLst/>
            </a:prstGeom>
          </p:spPr>
        </p:pic>
        <p:pic>
          <p:nvPicPr>
            <p:cNvPr id="243" name="object 227">
              <a:extLst>
                <a:ext uri="{FF2B5EF4-FFF2-40B4-BE49-F238E27FC236}">
                  <a16:creationId xmlns:a16="http://schemas.microsoft.com/office/drawing/2014/main" id="{E55321C2-A417-C4C9-8CBD-49D91546F2DB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220123" y="8697614"/>
              <a:ext cx="72237" cy="82141"/>
            </a:xfrm>
            <a:prstGeom prst="rect">
              <a:avLst/>
            </a:prstGeom>
          </p:spPr>
        </p:pic>
        <p:pic>
          <p:nvPicPr>
            <p:cNvPr id="244" name="object 228">
              <a:extLst>
                <a:ext uri="{FF2B5EF4-FFF2-40B4-BE49-F238E27FC236}">
                  <a16:creationId xmlns:a16="http://schemas.microsoft.com/office/drawing/2014/main" id="{DB054EAA-84C8-0915-AFA4-0D32A7B3A2CF}"/>
                </a:ext>
              </a:extLst>
            </p:cNvPr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360329" y="8677192"/>
              <a:ext cx="285904" cy="104392"/>
            </a:xfrm>
            <a:prstGeom prst="rect">
              <a:avLst/>
            </a:prstGeom>
          </p:spPr>
        </p:pic>
        <p:sp>
          <p:nvSpPr>
            <p:cNvPr id="245" name="object 229">
              <a:extLst>
                <a:ext uri="{FF2B5EF4-FFF2-40B4-BE49-F238E27FC236}">
                  <a16:creationId xmlns:a16="http://schemas.microsoft.com/office/drawing/2014/main" id="{8D87F30F-EA2A-207D-E5CE-9EBC6C22A721}"/>
                </a:ext>
              </a:extLst>
            </p:cNvPr>
            <p:cNvSpPr/>
            <p:nvPr/>
          </p:nvSpPr>
          <p:spPr>
            <a:xfrm>
              <a:off x="2665882" y="8668508"/>
              <a:ext cx="62230" cy="111760"/>
            </a:xfrm>
            <a:custGeom>
              <a:avLst/>
              <a:gdLst/>
              <a:ahLst/>
              <a:cxnLst/>
              <a:rect l="l" t="t" r="r" b="b"/>
              <a:pathLst>
                <a:path w="62230" h="111759">
                  <a:moveTo>
                    <a:pt x="18440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18440" y="111252"/>
                  </a:lnTo>
                  <a:lnTo>
                    <a:pt x="18440" y="0"/>
                  </a:lnTo>
                  <a:close/>
                </a:path>
                <a:path w="62230" h="111759">
                  <a:moveTo>
                    <a:pt x="62026" y="0"/>
                  </a:moveTo>
                  <a:lnTo>
                    <a:pt x="43586" y="0"/>
                  </a:lnTo>
                  <a:lnTo>
                    <a:pt x="43586" y="111252"/>
                  </a:lnTo>
                  <a:lnTo>
                    <a:pt x="62026" y="111252"/>
                  </a:lnTo>
                  <a:lnTo>
                    <a:pt x="6202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30">
              <a:extLst>
                <a:ext uri="{FF2B5EF4-FFF2-40B4-BE49-F238E27FC236}">
                  <a16:creationId xmlns:a16="http://schemas.microsoft.com/office/drawing/2014/main" id="{2D1ECBD4-E9DC-227D-272F-DDC5D61AC551}"/>
                </a:ext>
              </a:extLst>
            </p:cNvPr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792228" y="8698072"/>
              <a:ext cx="73000" cy="83361"/>
            </a:xfrm>
            <a:prstGeom prst="rect">
              <a:avLst/>
            </a:prstGeom>
          </p:spPr>
        </p:pic>
        <p:pic>
          <p:nvPicPr>
            <p:cNvPr id="247" name="object 231">
              <a:extLst>
                <a:ext uri="{FF2B5EF4-FFF2-40B4-BE49-F238E27FC236}">
                  <a16:creationId xmlns:a16="http://schemas.microsoft.com/office/drawing/2014/main" id="{6A1B23B1-9DFB-3769-1EAD-A81B5CFDB1E7}"/>
                </a:ext>
              </a:extLst>
            </p:cNvPr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2926339" y="8677192"/>
              <a:ext cx="379479" cy="127403"/>
            </a:xfrm>
            <a:prstGeom prst="rect">
              <a:avLst/>
            </a:prstGeom>
          </p:spPr>
        </p:pic>
        <p:sp>
          <p:nvSpPr>
            <p:cNvPr id="248" name="object 232">
              <a:extLst>
                <a:ext uri="{FF2B5EF4-FFF2-40B4-BE49-F238E27FC236}">
                  <a16:creationId xmlns:a16="http://schemas.microsoft.com/office/drawing/2014/main" id="{DC24FE73-5C70-88C3-357B-871313178DEE}"/>
                </a:ext>
              </a:extLst>
            </p:cNvPr>
            <p:cNvSpPr/>
            <p:nvPr/>
          </p:nvSpPr>
          <p:spPr>
            <a:xfrm>
              <a:off x="3367684" y="8669423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20" h="110490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20" h="110490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9" name="object 233">
              <a:extLst>
                <a:ext uri="{FF2B5EF4-FFF2-40B4-BE49-F238E27FC236}">
                  <a16:creationId xmlns:a16="http://schemas.microsoft.com/office/drawing/2014/main" id="{EBC1EDF4-8647-4BD6-A19F-EED4BF39EB44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410971" y="8697614"/>
              <a:ext cx="72237" cy="82141"/>
            </a:xfrm>
            <a:prstGeom prst="rect">
              <a:avLst/>
            </a:prstGeom>
          </p:spPr>
        </p:pic>
        <p:pic>
          <p:nvPicPr>
            <p:cNvPr id="250" name="object 234">
              <a:extLst>
                <a:ext uri="{FF2B5EF4-FFF2-40B4-BE49-F238E27FC236}">
                  <a16:creationId xmlns:a16="http://schemas.microsoft.com/office/drawing/2014/main" id="{ADDC880C-B6B9-871F-C1BE-6AB7189DAA8B}"/>
                </a:ext>
              </a:extLst>
            </p:cNvPr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3551176" y="8697614"/>
              <a:ext cx="217472" cy="106980"/>
            </a:xfrm>
            <a:prstGeom prst="rect">
              <a:avLst/>
            </a:prstGeom>
          </p:spPr>
        </p:pic>
        <p:pic>
          <p:nvPicPr>
            <p:cNvPr id="251" name="object 235">
              <a:extLst>
                <a:ext uri="{FF2B5EF4-FFF2-40B4-BE49-F238E27FC236}">
                  <a16:creationId xmlns:a16="http://schemas.microsoft.com/office/drawing/2014/main" id="{BD0FEABE-CD49-BE60-FD4C-98565A3BC4CA}"/>
                </a:ext>
              </a:extLst>
            </p:cNvPr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830215" y="8668504"/>
              <a:ext cx="72237" cy="111250"/>
            </a:xfrm>
            <a:prstGeom prst="rect">
              <a:avLst/>
            </a:prstGeom>
          </p:spPr>
        </p:pic>
        <p:pic>
          <p:nvPicPr>
            <p:cNvPr id="252" name="object 236">
              <a:extLst>
                <a:ext uri="{FF2B5EF4-FFF2-40B4-BE49-F238E27FC236}">
                  <a16:creationId xmlns:a16="http://schemas.microsoft.com/office/drawing/2014/main" id="{5D0F6149-451B-6A18-4643-3742F6A11447}"/>
                </a:ext>
              </a:extLst>
            </p:cNvPr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925007" y="8658140"/>
              <a:ext cx="432353" cy="141123"/>
            </a:xfrm>
            <a:prstGeom prst="rect">
              <a:avLst/>
            </a:prstGeom>
          </p:spPr>
        </p:pic>
        <p:pic>
          <p:nvPicPr>
            <p:cNvPr id="253" name="object 237">
              <a:extLst>
                <a:ext uri="{FF2B5EF4-FFF2-40B4-BE49-F238E27FC236}">
                  <a16:creationId xmlns:a16="http://schemas.microsoft.com/office/drawing/2014/main" id="{6B00C99D-21FF-CDC0-DC3B-67EBAB3988AE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351612" y="8835228"/>
              <a:ext cx="454456" cy="113079"/>
            </a:xfrm>
            <a:prstGeom prst="rect">
              <a:avLst/>
            </a:prstGeom>
          </p:spPr>
        </p:pic>
        <p:pic>
          <p:nvPicPr>
            <p:cNvPr id="254" name="object 238">
              <a:extLst>
                <a:ext uri="{FF2B5EF4-FFF2-40B4-BE49-F238E27FC236}">
                  <a16:creationId xmlns:a16="http://schemas.microsoft.com/office/drawing/2014/main" id="{F4E10BDB-AA2D-E44F-EEDC-B83AA91E096C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596130" y="8588451"/>
              <a:ext cx="111570" cy="111570"/>
            </a:xfrm>
            <a:prstGeom prst="rect">
              <a:avLst/>
            </a:prstGeom>
          </p:spPr>
        </p:pic>
        <p:pic>
          <p:nvPicPr>
            <p:cNvPr id="255" name="object 239">
              <a:extLst>
                <a:ext uri="{FF2B5EF4-FFF2-40B4-BE49-F238E27FC236}">
                  <a16:creationId xmlns:a16="http://schemas.microsoft.com/office/drawing/2014/main" id="{A4FF63CB-08D7-7249-F93C-3BA7F7C3F80D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596130" y="8769190"/>
              <a:ext cx="111570" cy="111570"/>
            </a:xfrm>
            <a:prstGeom prst="rect">
              <a:avLst/>
            </a:prstGeom>
          </p:spPr>
        </p:pic>
        <p:pic>
          <p:nvPicPr>
            <p:cNvPr id="256" name="object 240">
              <a:extLst>
                <a:ext uri="{FF2B5EF4-FFF2-40B4-BE49-F238E27FC236}">
                  <a16:creationId xmlns:a16="http://schemas.microsoft.com/office/drawing/2014/main" id="{84382128-9D5B-86B2-088F-B8BEAF447225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96130" y="8953750"/>
              <a:ext cx="111570" cy="111572"/>
            </a:xfrm>
            <a:prstGeom prst="rect">
              <a:avLst/>
            </a:prstGeom>
          </p:spPr>
        </p:pic>
        <p:pic>
          <p:nvPicPr>
            <p:cNvPr id="257" name="object 241">
              <a:extLst>
                <a:ext uri="{FF2B5EF4-FFF2-40B4-BE49-F238E27FC236}">
                  <a16:creationId xmlns:a16="http://schemas.microsoft.com/office/drawing/2014/main" id="{8C6437ED-1E2C-6AC6-CDD6-59E17D2C10FC}"/>
                </a:ext>
              </a:extLst>
            </p:cNvPr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779521" y="8596648"/>
              <a:ext cx="819767" cy="438941"/>
            </a:xfrm>
            <a:prstGeom prst="rect">
              <a:avLst/>
            </a:prstGeom>
          </p:spPr>
        </p:pic>
        <p:pic>
          <p:nvPicPr>
            <p:cNvPr id="258" name="object 242">
              <a:extLst>
                <a:ext uri="{FF2B5EF4-FFF2-40B4-BE49-F238E27FC236}">
                  <a16:creationId xmlns:a16="http://schemas.microsoft.com/office/drawing/2014/main" id="{01FB8FD7-D342-1DF8-AEDA-CA172C0E5FA9}"/>
                </a:ext>
              </a:extLst>
            </p:cNvPr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397816" y="9191951"/>
              <a:ext cx="4011739" cy="1405307"/>
            </a:xfrm>
            <a:prstGeom prst="rect">
              <a:avLst/>
            </a:prstGeom>
          </p:spPr>
        </p:pic>
        <p:pic>
          <p:nvPicPr>
            <p:cNvPr id="259" name="object 243">
              <a:extLst>
                <a:ext uri="{FF2B5EF4-FFF2-40B4-BE49-F238E27FC236}">
                  <a16:creationId xmlns:a16="http://schemas.microsoft.com/office/drawing/2014/main" id="{CAEEE5B1-FA46-3B31-B638-DB577EFDBD1A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776801" y="8588451"/>
              <a:ext cx="111570" cy="111570"/>
            </a:xfrm>
            <a:prstGeom prst="rect">
              <a:avLst/>
            </a:prstGeom>
          </p:spPr>
        </p:pic>
        <p:pic>
          <p:nvPicPr>
            <p:cNvPr id="260" name="object 244">
              <a:extLst>
                <a:ext uri="{FF2B5EF4-FFF2-40B4-BE49-F238E27FC236}">
                  <a16:creationId xmlns:a16="http://schemas.microsoft.com/office/drawing/2014/main" id="{619CB417-D337-5617-8C2D-3F727385FE50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776801" y="8769190"/>
              <a:ext cx="111570" cy="111570"/>
            </a:xfrm>
            <a:prstGeom prst="rect">
              <a:avLst/>
            </a:prstGeom>
          </p:spPr>
        </p:pic>
        <p:pic>
          <p:nvPicPr>
            <p:cNvPr id="261" name="object 245">
              <a:extLst>
                <a:ext uri="{FF2B5EF4-FFF2-40B4-BE49-F238E27FC236}">
                  <a16:creationId xmlns:a16="http://schemas.microsoft.com/office/drawing/2014/main" id="{8C3B6C85-DF16-0A1C-2337-3316C2EAFB2E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776801" y="8953750"/>
              <a:ext cx="111570" cy="111572"/>
            </a:xfrm>
            <a:prstGeom prst="rect">
              <a:avLst/>
            </a:prstGeom>
          </p:spPr>
        </p:pic>
        <p:pic>
          <p:nvPicPr>
            <p:cNvPr id="262" name="object 246">
              <a:extLst>
                <a:ext uri="{FF2B5EF4-FFF2-40B4-BE49-F238E27FC236}">
                  <a16:creationId xmlns:a16="http://schemas.microsoft.com/office/drawing/2014/main" id="{CC31CE15-AFAA-4B33-183B-8B6A14E80BF4}"/>
                </a:ext>
              </a:extLst>
            </p:cNvPr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5960192" y="8596648"/>
              <a:ext cx="819767" cy="438941"/>
            </a:xfrm>
            <a:prstGeom prst="rect">
              <a:avLst/>
            </a:prstGeom>
          </p:spPr>
        </p:pic>
        <p:pic>
          <p:nvPicPr>
            <p:cNvPr id="263" name="object 247">
              <a:extLst>
                <a:ext uri="{FF2B5EF4-FFF2-40B4-BE49-F238E27FC236}">
                  <a16:creationId xmlns:a16="http://schemas.microsoft.com/office/drawing/2014/main" id="{9B8585D7-ECAC-3034-167F-54F6F115D254}"/>
                </a:ext>
              </a:extLst>
            </p:cNvPr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906148" y="9525082"/>
              <a:ext cx="90525" cy="107442"/>
            </a:xfrm>
            <a:prstGeom prst="rect">
              <a:avLst/>
            </a:prstGeom>
          </p:spPr>
        </p:pic>
        <p:pic>
          <p:nvPicPr>
            <p:cNvPr id="264" name="object 248">
              <a:extLst>
                <a:ext uri="{FF2B5EF4-FFF2-40B4-BE49-F238E27FC236}">
                  <a16:creationId xmlns:a16="http://schemas.microsoft.com/office/drawing/2014/main" id="{69173CA5-0511-CFAA-557D-57130A75AD66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0450" y="9432237"/>
              <a:ext cx="205127" cy="131518"/>
            </a:xfrm>
            <a:prstGeom prst="rect">
              <a:avLst/>
            </a:prstGeom>
          </p:spPr>
        </p:pic>
        <p:pic>
          <p:nvPicPr>
            <p:cNvPr id="265" name="object 249">
              <a:extLst>
                <a:ext uri="{FF2B5EF4-FFF2-40B4-BE49-F238E27FC236}">
                  <a16:creationId xmlns:a16="http://schemas.microsoft.com/office/drawing/2014/main" id="{36EA847E-7429-3C68-133C-D2778752E878}"/>
                </a:ext>
              </a:extLst>
            </p:cNvPr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622728" y="9427665"/>
              <a:ext cx="163673" cy="113079"/>
            </a:xfrm>
            <a:prstGeom prst="rect">
              <a:avLst/>
            </a:prstGeom>
          </p:spPr>
        </p:pic>
        <p:sp>
          <p:nvSpPr>
            <p:cNvPr id="266" name="object 250">
              <a:extLst>
                <a:ext uri="{FF2B5EF4-FFF2-40B4-BE49-F238E27FC236}">
                  <a16:creationId xmlns:a16="http://schemas.microsoft.com/office/drawing/2014/main" id="{C34DAA42-B0F2-CF21-D966-5F2C7DFFFA98}"/>
                </a:ext>
              </a:extLst>
            </p:cNvPr>
            <p:cNvSpPr/>
            <p:nvPr/>
          </p:nvSpPr>
          <p:spPr>
            <a:xfrm>
              <a:off x="1808949" y="9427677"/>
              <a:ext cx="62865" cy="111760"/>
            </a:xfrm>
            <a:custGeom>
              <a:avLst/>
              <a:gdLst/>
              <a:ahLst/>
              <a:cxnLst/>
              <a:rect l="l" t="t" r="r" b="b"/>
              <a:pathLst>
                <a:path w="62864" h="111759">
                  <a:moveTo>
                    <a:pt x="19202" y="30772"/>
                  </a:moveTo>
                  <a:lnTo>
                    <a:pt x="762" y="30772"/>
                  </a:lnTo>
                  <a:lnTo>
                    <a:pt x="762" y="111239"/>
                  </a:lnTo>
                  <a:lnTo>
                    <a:pt x="19202" y="111239"/>
                  </a:lnTo>
                  <a:lnTo>
                    <a:pt x="19202" y="30772"/>
                  </a:lnTo>
                  <a:close/>
                </a:path>
                <a:path w="62864" h="111759">
                  <a:moveTo>
                    <a:pt x="19812" y="914"/>
                  </a:moveTo>
                  <a:lnTo>
                    <a:pt x="0" y="914"/>
                  </a:lnTo>
                  <a:lnTo>
                    <a:pt x="0" y="18427"/>
                  </a:lnTo>
                  <a:lnTo>
                    <a:pt x="19812" y="18427"/>
                  </a:lnTo>
                  <a:lnTo>
                    <a:pt x="19812" y="914"/>
                  </a:lnTo>
                  <a:close/>
                </a:path>
                <a:path w="62864" h="111759">
                  <a:moveTo>
                    <a:pt x="62788" y="0"/>
                  </a:moveTo>
                  <a:lnTo>
                    <a:pt x="44348" y="0"/>
                  </a:lnTo>
                  <a:lnTo>
                    <a:pt x="44348" y="111239"/>
                  </a:lnTo>
                  <a:lnTo>
                    <a:pt x="62788" y="111239"/>
                  </a:lnTo>
                  <a:lnTo>
                    <a:pt x="62788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7" name="object 251">
              <a:extLst>
                <a:ext uri="{FF2B5EF4-FFF2-40B4-BE49-F238E27FC236}">
                  <a16:creationId xmlns:a16="http://schemas.microsoft.com/office/drawing/2014/main" id="{843F9994-24CA-FBA3-A5D4-E74EF0EF2163}"/>
                </a:ext>
              </a:extLst>
            </p:cNvPr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891706" y="9427665"/>
              <a:ext cx="83210" cy="112928"/>
            </a:xfrm>
            <a:prstGeom prst="rect">
              <a:avLst/>
            </a:prstGeom>
          </p:spPr>
        </p:pic>
        <p:sp>
          <p:nvSpPr>
            <p:cNvPr id="268" name="object 252">
              <a:extLst>
                <a:ext uri="{FF2B5EF4-FFF2-40B4-BE49-F238E27FC236}">
                  <a16:creationId xmlns:a16="http://schemas.microsoft.com/office/drawing/2014/main" id="{B0B9F661-C067-1D77-F3D4-DC27A868E8ED}"/>
                </a:ext>
              </a:extLst>
            </p:cNvPr>
            <p:cNvSpPr/>
            <p:nvPr/>
          </p:nvSpPr>
          <p:spPr>
            <a:xfrm>
              <a:off x="3764072" y="9427665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59">
                  <a:moveTo>
                    <a:pt x="18440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40" y="111250"/>
                  </a:lnTo>
                  <a:lnTo>
                    <a:pt x="1844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9" name="object 253">
              <a:extLst>
                <a:ext uri="{FF2B5EF4-FFF2-40B4-BE49-F238E27FC236}">
                  <a16:creationId xmlns:a16="http://schemas.microsoft.com/office/drawing/2014/main" id="{2A6B3C67-AFE9-A85C-7ABE-36F61A035219}"/>
                </a:ext>
              </a:extLst>
            </p:cNvPr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906645" y="9426750"/>
              <a:ext cx="1837613" cy="280716"/>
            </a:xfrm>
            <a:prstGeom prst="rect">
              <a:avLst/>
            </a:prstGeom>
          </p:spPr>
        </p:pic>
        <p:sp>
          <p:nvSpPr>
            <p:cNvPr id="270" name="object 254">
              <a:extLst>
                <a:ext uri="{FF2B5EF4-FFF2-40B4-BE49-F238E27FC236}">
                  <a16:creationId xmlns:a16="http://schemas.microsoft.com/office/drawing/2014/main" id="{D8F23742-559C-9113-0435-FDAD8BA06154}"/>
                </a:ext>
              </a:extLst>
            </p:cNvPr>
            <p:cNvSpPr/>
            <p:nvPr/>
          </p:nvSpPr>
          <p:spPr>
            <a:xfrm>
              <a:off x="3807659" y="9427665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59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1" name="object 255">
              <a:extLst>
                <a:ext uri="{FF2B5EF4-FFF2-40B4-BE49-F238E27FC236}">
                  <a16:creationId xmlns:a16="http://schemas.microsoft.com/office/drawing/2014/main" id="{6C749B32-1974-428B-2F41-49AEA3B657DD}"/>
                </a:ext>
              </a:extLst>
            </p:cNvPr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845758" y="9456775"/>
              <a:ext cx="215492" cy="83969"/>
            </a:xfrm>
            <a:prstGeom prst="rect">
              <a:avLst/>
            </a:prstGeom>
          </p:spPr>
        </p:pic>
        <p:pic>
          <p:nvPicPr>
            <p:cNvPr id="272" name="object 256">
              <a:extLst>
                <a:ext uri="{FF2B5EF4-FFF2-40B4-BE49-F238E27FC236}">
                  <a16:creationId xmlns:a16="http://schemas.microsoft.com/office/drawing/2014/main" id="{B12BBA28-1DB2-B6AB-0F53-C9D0F99C7229}"/>
                </a:ext>
              </a:extLst>
            </p:cNvPr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351763" y="9623800"/>
              <a:ext cx="64007" cy="83361"/>
            </a:xfrm>
            <a:prstGeom prst="rect">
              <a:avLst/>
            </a:prstGeom>
          </p:spPr>
        </p:pic>
        <p:sp>
          <p:nvSpPr>
            <p:cNvPr id="273" name="object 257">
              <a:extLst>
                <a:ext uri="{FF2B5EF4-FFF2-40B4-BE49-F238E27FC236}">
                  <a16:creationId xmlns:a16="http://schemas.microsoft.com/office/drawing/2014/main" id="{1128104C-6F34-0D49-F980-73F12970F3FF}"/>
                </a:ext>
              </a:extLst>
            </p:cNvPr>
            <p:cNvSpPr/>
            <p:nvPr/>
          </p:nvSpPr>
          <p:spPr>
            <a:xfrm>
              <a:off x="1434820" y="9595304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90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90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4" name="object 258">
              <a:extLst>
                <a:ext uri="{FF2B5EF4-FFF2-40B4-BE49-F238E27FC236}">
                  <a16:creationId xmlns:a16="http://schemas.microsoft.com/office/drawing/2014/main" id="{F102A7D9-5A73-C263-8E9D-31D1247D9B60}"/>
                </a:ext>
              </a:extLst>
            </p:cNvPr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622879" y="9623498"/>
              <a:ext cx="83210" cy="106523"/>
            </a:xfrm>
            <a:prstGeom prst="rect">
              <a:avLst/>
            </a:prstGeom>
          </p:spPr>
        </p:pic>
        <p:pic>
          <p:nvPicPr>
            <p:cNvPr id="275" name="object 259">
              <a:extLst>
                <a:ext uri="{FF2B5EF4-FFF2-40B4-BE49-F238E27FC236}">
                  <a16:creationId xmlns:a16="http://schemas.microsoft.com/office/drawing/2014/main" id="{9B428F8F-1F3D-48B0-D7CC-2EDD6F420409}"/>
                </a:ext>
              </a:extLst>
            </p:cNvPr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478102" y="9623498"/>
              <a:ext cx="122378" cy="82141"/>
            </a:xfrm>
            <a:prstGeom prst="rect">
              <a:avLst/>
            </a:prstGeom>
          </p:spPr>
        </p:pic>
        <p:sp>
          <p:nvSpPr>
            <p:cNvPr id="276" name="object 260">
              <a:extLst>
                <a:ext uri="{FF2B5EF4-FFF2-40B4-BE49-F238E27FC236}">
                  <a16:creationId xmlns:a16="http://schemas.microsoft.com/office/drawing/2014/main" id="{BC70AA04-27B5-5CDD-4DBA-682B9E353EDC}"/>
                </a:ext>
              </a:extLst>
            </p:cNvPr>
            <p:cNvSpPr/>
            <p:nvPr/>
          </p:nvSpPr>
          <p:spPr>
            <a:xfrm>
              <a:off x="1726055" y="9594388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59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7" name="object 261">
              <a:extLst>
                <a:ext uri="{FF2B5EF4-FFF2-40B4-BE49-F238E27FC236}">
                  <a16:creationId xmlns:a16="http://schemas.microsoft.com/office/drawing/2014/main" id="{D823F363-D83D-4655-B965-D09C2F62AD25}"/>
                </a:ext>
              </a:extLst>
            </p:cNvPr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764154" y="9623498"/>
              <a:ext cx="77875" cy="83969"/>
            </a:xfrm>
            <a:prstGeom prst="rect">
              <a:avLst/>
            </a:prstGeom>
          </p:spPr>
        </p:pic>
        <p:pic>
          <p:nvPicPr>
            <p:cNvPr id="278" name="object 262">
              <a:extLst>
                <a:ext uri="{FF2B5EF4-FFF2-40B4-BE49-F238E27FC236}">
                  <a16:creationId xmlns:a16="http://schemas.microsoft.com/office/drawing/2014/main" id="{CA38F3A9-DCFB-0C74-803B-81E5425E26D9}"/>
                </a:ext>
              </a:extLst>
            </p:cNvPr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624517" y="2216512"/>
              <a:ext cx="3841937" cy="124333"/>
            </a:xfrm>
            <a:prstGeom prst="rect">
              <a:avLst/>
            </a:prstGeom>
          </p:spPr>
        </p:pic>
        <p:sp>
          <p:nvSpPr>
            <p:cNvPr id="279" name="object 263">
              <a:extLst>
                <a:ext uri="{FF2B5EF4-FFF2-40B4-BE49-F238E27FC236}">
                  <a16:creationId xmlns:a16="http://schemas.microsoft.com/office/drawing/2014/main" id="{4E9B28D1-A2B8-333E-2A24-CBC9D9C1EE4C}"/>
                </a:ext>
              </a:extLst>
            </p:cNvPr>
            <p:cNvSpPr/>
            <p:nvPr/>
          </p:nvSpPr>
          <p:spPr>
            <a:xfrm>
              <a:off x="182185" y="1058729"/>
              <a:ext cx="1191260" cy="167640"/>
            </a:xfrm>
            <a:custGeom>
              <a:avLst/>
              <a:gdLst/>
              <a:ahLst/>
              <a:cxnLst/>
              <a:rect l="l" t="t" r="r" b="b"/>
              <a:pathLst>
                <a:path w="1191260" h="167640">
                  <a:moveTo>
                    <a:pt x="627018" y="0"/>
                  </a:moveTo>
                  <a:lnTo>
                    <a:pt x="564049" y="0"/>
                  </a:lnTo>
                  <a:lnTo>
                    <a:pt x="501392" y="795"/>
                  </a:lnTo>
                  <a:lnTo>
                    <a:pt x="439674" y="2385"/>
                  </a:lnTo>
                  <a:lnTo>
                    <a:pt x="379519" y="4772"/>
                  </a:lnTo>
                  <a:lnTo>
                    <a:pt x="321555" y="7954"/>
                  </a:lnTo>
                  <a:lnTo>
                    <a:pt x="266405" y="11932"/>
                  </a:lnTo>
                  <a:lnTo>
                    <a:pt x="214697" y="16705"/>
                  </a:lnTo>
                  <a:lnTo>
                    <a:pt x="167056" y="22274"/>
                  </a:lnTo>
                  <a:lnTo>
                    <a:pt x="124107" y="28639"/>
                  </a:lnTo>
                  <a:lnTo>
                    <a:pt x="86477" y="35799"/>
                  </a:lnTo>
                  <a:lnTo>
                    <a:pt x="29674" y="52507"/>
                  </a:lnTo>
                  <a:lnTo>
                    <a:pt x="0" y="83536"/>
                  </a:lnTo>
                  <a:lnTo>
                    <a:pt x="1643" y="94678"/>
                  </a:lnTo>
                  <a:lnTo>
                    <a:pt x="54756" y="123330"/>
                  </a:lnTo>
                  <a:lnTo>
                    <a:pt x="124059" y="138452"/>
                  </a:lnTo>
                  <a:lnTo>
                    <a:pt x="167002" y="144819"/>
                  </a:lnTo>
                  <a:lnTo>
                    <a:pt x="214639" y="150391"/>
                  </a:lnTo>
                  <a:lnTo>
                    <a:pt x="266343" y="155166"/>
                  </a:lnTo>
                  <a:lnTo>
                    <a:pt x="321489" y="159146"/>
                  </a:lnTo>
                  <a:lnTo>
                    <a:pt x="379451" y="162330"/>
                  </a:lnTo>
                  <a:lnTo>
                    <a:pt x="439603" y="164718"/>
                  </a:lnTo>
                  <a:lnTo>
                    <a:pt x="501320" y="166310"/>
                  </a:lnTo>
                  <a:lnTo>
                    <a:pt x="563976" y="167106"/>
                  </a:lnTo>
                  <a:lnTo>
                    <a:pt x="626945" y="167107"/>
                  </a:lnTo>
                  <a:lnTo>
                    <a:pt x="689601" y="166312"/>
                  </a:lnTo>
                  <a:lnTo>
                    <a:pt x="751320" y="164720"/>
                  </a:lnTo>
                  <a:lnTo>
                    <a:pt x="811474" y="162334"/>
                  </a:lnTo>
                  <a:lnTo>
                    <a:pt x="869439" y="159151"/>
                  </a:lnTo>
                  <a:lnTo>
                    <a:pt x="924588" y="155173"/>
                  </a:lnTo>
                  <a:lnTo>
                    <a:pt x="976296" y="150398"/>
                  </a:lnTo>
                  <a:lnTo>
                    <a:pt x="1023937" y="144828"/>
                  </a:lnTo>
                  <a:lnTo>
                    <a:pt x="1066885" y="138463"/>
                  </a:lnTo>
                  <a:lnTo>
                    <a:pt x="1104516" y="131301"/>
                  </a:lnTo>
                  <a:lnTo>
                    <a:pt x="1161318" y="114591"/>
                  </a:lnTo>
                  <a:lnTo>
                    <a:pt x="1190992" y="83557"/>
                  </a:lnTo>
                  <a:lnTo>
                    <a:pt x="1189348" y="72417"/>
                  </a:lnTo>
                  <a:lnTo>
                    <a:pt x="1136236" y="43769"/>
                  </a:lnTo>
                  <a:lnTo>
                    <a:pt x="1066933" y="28650"/>
                  </a:lnTo>
                  <a:lnTo>
                    <a:pt x="1023990" y="22283"/>
                  </a:lnTo>
                  <a:lnTo>
                    <a:pt x="976354" y="16713"/>
                  </a:lnTo>
                  <a:lnTo>
                    <a:pt x="924650" y="11938"/>
                  </a:lnTo>
                  <a:lnTo>
                    <a:pt x="869504" y="7959"/>
                  </a:lnTo>
                  <a:lnTo>
                    <a:pt x="811542" y="4776"/>
                  </a:lnTo>
                  <a:lnTo>
                    <a:pt x="751390" y="2388"/>
                  </a:lnTo>
                  <a:lnTo>
                    <a:pt x="689673" y="796"/>
                  </a:lnTo>
                  <a:lnTo>
                    <a:pt x="627018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64">
              <a:extLst>
                <a:ext uri="{FF2B5EF4-FFF2-40B4-BE49-F238E27FC236}">
                  <a16:creationId xmlns:a16="http://schemas.microsoft.com/office/drawing/2014/main" id="{A96D2A91-6665-5255-8466-6DB56B064998}"/>
                </a:ext>
              </a:extLst>
            </p:cNvPr>
            <p:cNvSpPr/>
            <p:nvPr/>
          </p:nvSpPr>
          <p:spPr>
            <a:xfrm>
              <a:off x="300075" y="803601"/>
              <a:ext cx="341630" cy="236854"/>
            </a:xfrm>
            <a:custGeom>
              <a:avLst/>
              <a:gdLst/>
              <a:ahLst/>
              <a:cxnLst/>
              <a:rect l="l" t="t" r="r" b="b"/>
              <a:pathLst>
                <a:path w="341630" h="236855">
                  <a:moveTo>
                    <a:pt x="319786" y="223901"/>
                  </a:moveTo>
                  <a:lnTo>
                    <a:pt x="317893" y="175539"/>
                  </a:lnTo>
                  <a:lnTo>
                    <a:pt x="0" y="187921"/>
                  </a:lnTo>
                  <a:lnTo>
                    <a:pt x="1879" y="236283"/>
                  </a:lnTo>
                  <a:lnTo>
                    <a:pt x="319786" y="223901"/>
                  </a:lnTo>
                  <a:close/>
                </a:path>
                <a:path w="341630" h="236855">
                  <a:moveTo>
                    <a:pt x="341185" y="48361"/>
                  </a:moveTo>
                  <a:lnTo>
                    <a:pt x="339305" y="0"/>
                  </a:lnTo>
                  <a:lnTo>
                    <a:pt x="21412" y="12382"/>
                  </a:lnTo>
                  <a:lnTo>
                    <a:pt x="23291" y="60744"/>
                  </a:lnTo>
                  <a:lnTo>
                    <a:pt x="341185" y="48361"/>
                  </a:lnTo>
                  <a:close/>
                </a:path>
              </a:pathLst>
            </a:custGeom>
            <a:solidFill>
              <a:srgbClr val="7C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25070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443" y="58596"/>
            <a:ext cx="12192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6" name="Rectangle 5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3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11EE6B-DA21-5343-7392-EFEE943EEE98}"/>
              </a:ext>
            </a:extLst>
          </p:cNvPr>
          <p:cNvSpPr txBox="1">
            <a:spLocks/>
          </p:cNvSpPr>
          <p:nvPr/>
        </p:nvSpPr>
        <p:spPr>
          <a:xfrm>
            <a:off x="1652949" y="131351"/>
            <a:ext cx="8932988" cy="8744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dirty="0">
                <a:latin typeface="Aachen BT" panose="02040806020206050204" pitchFamily="18" charset="0"/>
              </a:rPr>
              <a:t>Self  Assessment </a:t>
            </a:r>
          </a:p>
        </p:txBody>
      </p:sp>
      <p:grpSp>
        <p:nvGrpSpPr>
          <p:cNvPr id="9" name="object 2">
            <a:extLst>
              <a:ext uri="{FF2B5EF4-FFF2-40B4-BE49-F238E27FC236}">
                <a16:creationId xmlns:a16="http://schemas.microsoft.com/office/drawing/2014/main" id="{ED5C1CC6-F2A8-9F86-5A29-5B130AD1D1D4}"/>
              </a:ext>
            </a:extLst>
          </p:cNvPr>
          <p:cNvGrpSpPr/>
          <p:nvPr/>
        </p:nvGrpSpPr>
        <p:grpSpPr>
          <a:xfrm>
            <a:off x="2341756" y="1005776"/>
            <a:ext cx="7281745" cy="5693322"/>
            <a:chOff x="182185" y="784813"/>
            <a:chExt cx="6906895" cy="9303385"/>
          </a:xfrm>
        </p:grpSpPr>
        <p:pic>
          <p:nvPicPr>
            <p:cNvPr id="10" name="object 3">
              <a:extLst>
                <a:ext uri="{FF2B5EF4-FFF2-40B4-BE49-F238E27FC236}">
                  <a16:creationId xmlns:a16="http://schemas.microsoft.com/office/drawing/2014/main" id="{95B513FD-E07C-B370-F692-BCDFCFCEECA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039" y="784813"/>
              <a:ext cx="6617916" cy="9303327"/>
            </a:xfrm>
            <a:prstGeom prst="rect">
              <a:avLst/>
            </a:prstGeom>
          </p:spPr>
        </p:pic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C62D8BE1-9F79-C2DF-2F87-C4D5DC6CE6CE}"/>
                </a:ext>
              </a:extLst>
            </p:cNvPr>
            <p:cNvSpPr/>
            <p:nvPr/>
          </p:nvSpPr>
          <p:spPr>
            <a:xfrm>
              <a:off x="1248703" y="2341950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4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DF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DBDA371F-BE3E-66BD-693C-D59EDD24A22E}"/>
                </a:ext>
              </a:extLst>
            </p:cNvPr>
            <p:cNvSpPr/>
            <p:nvPr/>
          </p:nvSpPr>
          <p:spPr>
            <a:xfrm>
              <a:off x="1248703" y="2341950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4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E8EB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1DD91DA-3E4E-BEB8-4AE4-FE76ECC15B31}"/>
                </a:ext>
              </a:extLst>
            </p:cNvPr>
            <p:cNvSpPr/>
            <p:nvPr/>
          </p:nvSpPr>
          <p:spPr>
            <a:xfrm>
              <a:off x="4565573" y="234195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4">
                  <a:moveTo>
                    <a:pt x="1169009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09" y="404294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DF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B6151F3B-31C2-63CD-E50A-B8F85104FFE8}"/>
                </a:ext>
              </a:extLst>
            </p:cNvPr>
            <p:cNvSpPr/>
            <p:nvPr/>
          </p:nvSpPr>
          <p:spPr>
            <a:xfrm>
              <a:off x="4565573" y="234195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4">
                  <a:moveTo>
                    <a:pt x="0" y="0"/>
                  </a:moveTo>
                  <a:lnTo>
                    <a:pt x="1169009" y="0"/>
                  </a:lnTo>
                  <a:lnTo>
                    <a:pt x="1169009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E8EB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0E12EF2-9A63-3CCB-28BF-A871EEA4503D}"/>
                </a:ext>
              </a:extLst>
            </p:cNvPr>
            <p:cNvSpPr/>
            <p:nvPr/>
          </p:nvSpPr>
          <p:spPr>
            <a:xfrm>
              <a:off x="5734583" y="234195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4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DF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7CBE3435-CA3A-7523-AE52-0149236A247A}"/>
                </a:ext>
              </a:extLst>
            </p:cNvPr>
            <p:cNvSpPr/>
            <p:nvPr/>
          </p:nvSpPr>
          <p:spPr>
            <a:xfrm>
              <a:off x="5734583" y="234195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4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E8EB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C410C48F-3F05-96F1-0CCE-CB487FFB151F}"/>
                </a:ext>
              </a:extLst>
            </p:cNvPr>
            <p:cNvSpPr/>
            <p:nvPr/>
          </p:nvSpPr>
          <p:spPr>
            <a:xfrm>
              <a:off x="656405" y="2746245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4">
                  <a:moveTo>
                    <a:pt x="592297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592297" y="461603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3E60E8BD-DBE8-492C-5D50-688C988A926A}"/>
                </a:ext>
              </a:extLst>
            </p:cNvPr>
            <p:cNvSpPr/>
            <p:nvPr/>
          </p:nvSpPr>
          <p:spPr>
            <a:xfrm>
              <a:off x="656405" y="2746245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4">
                  <a:moveTo>
                    <a:pt x="0" y="461603"/>
                  </a:moveTo>
                  <a:lnTo>
                    <a:pt x="592297" y="461603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2">
              <a:extLst>
                <a:ext uri="{FF2B5EF4-FFF2-40B4-BE49-F238E27FC236}">
                  <a16:creationId xmlns:a16="http://schemas.microsoft.com/office/drawing/2014/main" id="{1C9A735A-0761-9F7B-E591-BBC3382560C6}"/>
                </a:ext>
              </a:extLst>
            </p:cNvPr>
            <p:cNvSpPr/>
            <p:nvPr/>
          </p:nvSpPr>
          <p:spPr>
            <a:xfrm>
              <a:off x="1248703" y="2746245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4">
                  <a:moveTo>
                    <a:pt x="331687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3316870" y="461603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3">
              <a:extLst>
                <a:ext uri="{FF2B5EF4-FFF2-40B4-BE49-F238E27FC236}">
                  <a16:creationId xmlns:a16="http://schemas.microsoft.com/office/drawing/2014/main" id="{F9D2AC21-578A-D637-2A76-F08B098B7103}"/>
                </a:ext>
              </a:extLst>
            </p:cNvPr>
            <p:cNvSpPr/>
            <p:nvPr/>
          </p:nvSpPr>
          <p:spPr>
            <a:xfrm>
              <a:off x="1248703" y="2746245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4">
                  <a:moveTo>
                    <a:pt x="331687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4">
              <a:extLst>
                <a:ext uri="{FF2B5EF4-FFF2-40B4-BE49-F238E27FC236}">
                  <a16:creationId xmlns:a16="http://schemas.microsoft.com/office/drawing/2014/main" id="{E33CB014-B221-8429-8864-5F6B34214B86}"/>
                </a:ext>
              </a:extLst>
            </p:cNvPr>
            <p:cNvSpPr/>
            <p:nvPr/>
          </p:nvSpPr>
          <p:spPr>
            <a:xfrm>
              <a:off x="4565573" y="2746245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4">
                  <a:moveTo>
                    <a:pt x="1169009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09" y="461603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5">
              <a:extLst>
                <a:ext uri="{FF2B5EF4-FFF2-40B4-BE49-F238E27FC236}">
                  <a16:creationId xmlns:a16="http://schemas.microsoft.com/office/drawing/2014/main" id="{970D6286-B85C-43CA-FA13-052B19E8AD2F}"/>
                </a:ext>
              </a:extLst>
            </p:cNvPr>
            <p:cNvSpPr/>
            <p:nvPr/>
          </p:nvSpPr>
          <p:spPr>
            <a:xfrm>
              <a:off x="4565573" y="2746245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4">
                  <a:moveTo>
                    <a:pt x="0" y="461603"/>
                  </a:moveTo>
                  <a:lnTo>
                    <a:pt x="1169009" y="461603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05B19C84-DC61-C0F1-3E08-FF53BACF71C9}"/>
                </a:ext>
              </a:extLst>
            </p:cNvPr>
            <p:cNvSpPr/>
            <p:nvPr/>
          </p:nvSpPr>
          <p:spPr>
            <a:xfrm>
              <a:off x="5734583" y="2746245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4">
                  <a:moveTo>
                    <a:pt x="116901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10" y="461603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4880A7CD-F5FA-0119-89BD-85F45FB2D2DE}"/>
                </a:ext>
              </a:extLst>
            </p:cNvPr>
            <p:cNvSpPr/>
            <p:nvPr/>
          </p:nvSpPr>
          <p:spPr>
            <a:xfrm>
              <a:off x="5734583" y="2746245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4">
                  <a:moveTo>
                    <a:pt x="116901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18">
              <a:extLst>
                <a:ext uri="{FF2B5EF4-FFF2-40B4-BE49-F238E27FC236}">
                  <a16:creationId xmlns:a16="http://schemas.microsoft.com/office/drawing/2014/main" id="{213F02C9-D4E8-E711-65B8-5E5162188EF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190" y="2486315"/>
              <a:ext cx="91465" cy="118872"/>
            </a:xfrm>
            <a:prstGeom prst="rect">
              <a:avLst/>
            </a:prstGeom>
          </p:spPr>
        </p:pic>
        <p:sp>
          <p:nvSpPr>
            <p:cNvPr id="26" name="object 19">
              <a:extLst>
                <a:ext uri="{FF2B5EF4-FFF2-40B4-BE49-F238E27FC236}">
                  <a16:creationId xmlns:a16="http://schemas.microsoft.com/office/drawing/2014/main" id="{3D2D311F-EF3C-364E-318D-60076BFDDDD3}"/>
                </a:ext>
              </a:extLst>
            </p:cNvPr>
            <p:cNvSpPr/>
            <p:nvPr/>
          </p:nvSpPr>
          <p:spPr>
            <a:xfrm>
              <a:off x="821131" y="2513390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69">
                  <a:moveTo>
                    <a:pt x="53327" y="0"/>
                  </a:moveTo>
                  <a:lnTo>
                    <a:pt x="43370" y="1054"/>
                  </a:lnTo>
                  <a:lnTo>
                    <a:pt x="35560" y="4914"/>
                  </a:lnTo>
                  <a:lnTo>
                    <a:pt x="29578" y="11201"/>
                  </a:lnTo>
                  <a:lnTo>
                    <a:pt x="25095" y="19481"/>
                  </a:lnTo>
                  <a:lnTo>
                    <a:pt x="25095" y="1663"/>
                  </a:lnTo>
                  <a:lnTo>
                    <a:pt x="0" y="1663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67"/>
                  </a:lnTo>
                  <a:lnTo>
                    <a:pt x="26949" y="43675"/>
                  </a:lnTo>
                  <a:lnTo>
                    <a:pt x="32296" y="33934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69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0">
              <a:extLst>
                <a:ext uri="{FF2B5EF4-FFF2-40B4-BE49-F238E27FC236}">
                  <a16:creationId xmlns:a16="http://schemas.microsoft.com/office/drawing/2014/main" id="{35ACE74E-735E-B923-63C1-6F8E623E91B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4674" y="2487963"/>
              <a:ext cx="102694" cy="115570"/>
            </a:xfrm>
            <a:prstGeom prst="rect">
              <a:avLst/>
            </a:prstGeom>
          </p:spPr>
        </p:pic>
        <p:pic>
          <p:nvPicPr>
            <p:cNvPr id="28" name="object 21">
              <a:extLst>
                <a:ext uri="{FF2B5EF4-FFF2-40B4-BE49-F238E27FC236}">
                  <a16:creationId xmlns:a16="http://schemas.microsoft.com/office/drawing/2014/main" id="{97F64271-40E5-8969-BE5E-ED1D0C4E97B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8169" y="2513390"/>
              <a:ext cx="95760" cy="92124"/>
            </a:xfrm>
            <a:prstGeom prst="rect">
              <a:avLst/>
            </a:prstGeom>
          </p:spPr>
        </p:pic>
        <p:pic>
          <p:nvPicPr>
            <p:cNvPr id="29" name="object 22">
              <a:extLst>
                <a:ext uri="{FF2B5EF4-FFF2-40B4-BE49-F238E27FC236}">
                  <a16:creationId xmlns:a16="http://schemas.microsoft.com/office/drawing/2014/main" id="{3B0F7C6B-0709-3BCE-111A-628B1B7995E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7590" y="2487963"/>
              <a:ext cx="182105" cy="117223"/>
            </a:xfrm>
            <a:prstGeom prst="rect">
              <a:avLst/>
            </a:prstGeom>
          </p:spPr>
        </p:pic>
        <p:pic>
          <p:nvPicPr>
            <p:cNvPr id="30" name="object 23">
              <a:extLst>
                <a:ext uri="{FF2B5EF4-FFF2-40B4-BE49-F238E27FC236}">
                  <a16:creationId xmlns:a16="http://schemas.microsoft.com/office/drawing/2014/main" id="{416D23B7-DE39-D868-4B2E-7A5EEB79AD2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1329" y="2513390"/>
              <a:ext cx="140990" cy="91796"/>
            </a:xfrm>
            <a:prstGeom prst="rect">
              <a:avLst/>
            </a:prstGeom>
          </p:spPr>
        </p:pic>
        <p:sp>
          <p:nvSpPr>
            <p:cNvPr id="31" name="object 24">
              <a:extLst>
                <a:ext uri="{FF2B5EF4-FFF2-40B4-BE49-F238E27FC236}">
                  <a16:creationId xmlns:a16="http://schemas.microsoft.com/office/drawing/2014/main" id="{961B61DB-C053-BB57-84DA-5065A6372A03}"/>
                </a:ext>
              </a:extLst>
            </p:cNvPr>
            <p:cNvSpPr/>
            <p:nvPr/>
          </p:nvSpPr>
          <p:spPr>
            <a:xfrm>
              <a:off x="1743951" y="2492435"/>
              <a:ext cx="559435" cy="113664"/>
            </a:xfrm>
            <a:custGeom>
              <a:avLst/>
              <a:gdLst/>
              <a:ahLst/>
              <a:cxnLst/>
              <a:rect l="l" t="t" r="r" b="b"/>
              <a:pathLst>
                <a:path w="559435" h="113664">
                  <a:moveTo>
                    <a:pt x="135039" y="53492"/>
                  </a:moveTo>
                  <a:lnTo>
                    <a:pt x="132994" y="39420"/>
                  </a:lnTo>
                  <a:lnTo>
                    <a:pt x="127101" y="29235"/>
                  </a:lnTo>
                  <a:lnTo>
                    <a:pt x="117703" y="23050"/>
                  </a:lnTo>
                  <a:lnTo>
                    <a:pt x="105156" y="20955"/>
                  </a:lnTo>
                  <a:lnTo>
                    <a:pt x="96621" y="21882"/>
                  </a:lnTo>
                  <a:lnTo>
                    <a:pt x="89027" y="24574"/>
                  </a:lnTo>
                  <a:lnTo>
                    <a:pt x="82219" y="28968"/>
                  </a:lnTo>
                  <a:lnTo>
                    <a:pt x="76098" y="34988"/>
                  </a:lnTo>
                  <a:lnTo>
                    <a:pt x="71882" y="29044"/>
                  </a:lnTo>
                  <a:lnTo>
                    <a:pt x="66243" y="24638"/>
                  </a:lnTo>
                  <a:lnTo>
                    <a:pt x="59296" y="21894"/>
                  </a:lnTo>
                  <a:lnTo>
                    <a:pt x="51168" y="20955"/>
                  </a:lnTo>
                  <a:lnTo>
                    <a:pt x="42545" y="22136"/>
                  </a:lnTo>
                  <a:lnTo>
                    <a:pt x="35534" y="25273"/>
                  </a:lnTo>
                  <a:lnTo>
                    <a:pt x="29819" y="29806"/>
                  </a:lnTo>
                  <a:lnTo>
                    <a:pt x="25082" y="35153"/>
                  </a:lnTo>
                  <a:lnTo>
                    <a:pt x="25082" y="22618"/>
                  </a:lnTo>
                  <a:lnTo>
                    <a:pt x="0" y="22618"/>
                  </a:lnTo>
                  <a:lnTo>
                    <a:pt x="0" y="111099"/>
                  </a:lnTo>
                  <a:lnTo>
                    <a:pt x="25082" y="111099"/>
                  </a:lnTo>
                  <a:lnTo>
                    <a:pt x="25082" y="49860"/>
                  </a:lnTo>
                  <a:lnTo>
                    <a:pt x="30873" y="43738"/>
                  </a:lnTo>
                  <a:lnTo>
                    <a:pt x="49695" y="43738"/>
                  </a:lnTo>
                  <a:lnTo>
                    <a:pt x="54965" y="49860"/>
                  </a:lnTo>
                  <a:lnTo>
                    <a:pt x="54965" y="111099"/>
                  </a:lnTo>
                  <a:lnTo>
                    <a:pt x="80060" y="111099"/>
                  </a:lnTo>
                  <a:lnTo>
                    <a:pt x="80060" y="49860"/>
                  </a:lnTo>
                  <a:lnTo>
                    <a:pt x="85839" y="43738"/>
                  </a:lnTo>
                  <a:lnTo>
                    <a:pt x="104660" y="43738"/>
                  </a:lnTo>
                  <a:lnTo>
                    <a:pt x="109943" y="49860"/>
                  </a:lnTo>
                  <a:lnTo>
                    <a:pt x="109943" y="111099"/>
                  </a:lnTo>
                  <a:lnTo>
                    <a:pt x="135039" y="111099"/>
                  </a:lnTo>
                  <a:lnTo>
                    <a:pt x="135039" y="53492"/>
                  </a:lnTo>
                  <a:close/>
                </a:path>
                <a:path w="559435" h="113664">
                  <a:moveTo>
                    <a:pt x="239382" y="68999"/>
                  </a:moveTo>
                  <a:lnTo>
                    <a:pt x="215493" y="24942"/>
                  </a:lnTo>
                  <a:lnTo>
                    <a:pt x="214960" y="24841"/>
                  </a:lnTo>
                  <a:lnTo>
                    <a:pt x="214960" y="59918"/>
                  </a:lnTo>
                  <a:lnTo>
                    <a:pt x="177139" y="59918"/>
                  </a:lnTo>
                  <a:lnTo>
                    <a:pt x="196291" y="41097"/>
                  </a:lnTo>
                  <a:lnTo>
                    <a:pt x="203454" y="42468"/>
                  </a:lnTo>
                  <a:lnTo>
                    <a:pt x="209029" y="46304"/>
                  </a:lnTo>
                  <a:lnTo>
                    <a:pt x="212902" y="52247"/>
                  </a:lnTo>
                  <a:lnTo>
                    <a:pt x="214960" y="59918"/>
                  </a:lnTo>
                  <a:lnTo>
                    <a:pt x="214960" y="24841"/>
                  </a:lnTo>
                  <a:lnTo>
                    <a:pt x="196291" y="20955"/>
                  </a:lnTo>
                  <a:lnTo>
                    <a:pt x="178587" y="24599"/>
                  </a:lnTo>
                  <a:lnTo>
                    <a:pt x="164757" y="34518"/>
                  </a:lnTo>
                  <a:lnTo>
                    <a:pt x="155752" y="49174"/>
                  </a:lnTo>
                  <a:lnTo>
                    <a:pt x="152539" y="67017"/>
                  </a:lnTo>
                  <a:lnTo>
                    <a:pt x="152539" y="67348"/>
                  </a:lnTo>
                  <a:lnTo>
                    <a:pt x="156032" y="85928"/>
                  </a:lnTo>
                  <a:lnTo>
                    <a:pt x="165696" y="100368"/>
                  </a:lnTo>
                  <a:lnTo>
                    <a:pt x="180340" y="109753"/>
                  </a:lnTo>
                  <a:lnTo>
                    <a:pt x="198767" y="113080"/>
                  </a:lnTo>
                  <a:lnTo>
                    <a:pt x="210019" y="111950"/>
                  </a:lnTo>
                  <a:lnTo>
                    <a:pt x="219760" y="108673"/>
                  </a:lnTo>
                  <a:lnTo>
                    <a:pt x="228053" y="103479"/>
                  </a:lnTo>
                  <a:lnTo>
                    <a:pt x="234924" y="96570"/>
                  </a:lnTo>
                  <a:lnTo>
                    <a:pt x="230822" y="92938"/>
                  </a:lnTo>
                  <a:lnTo>
                    <a:pt x="220560" y="83858"/>
                  </a:lnTo>
                  <a:lnTo>
                    <a:pt x="213626" y="90309"/>
                  </a:lnTo>
                  <a:lnTo>
                    <a:pt x="207518" y="92938"/>
                  </a:lnTo>
                  <a:lnTo>
                    <a:pt x="199097" y="92938"/>
                  </a:lnTo>
                  <a:lnTo>
                    <a:pt x="191338" y="91833"/>
                  </a:lnTo>
                  <a:lnTo>
                    <a:pt x="185000" y="88544"/>
                  </a:lnTo>
                  <a:lnTo>
                    <a:pt x="180314" y="83121"/>
                  </a:lnTo>
                  <a:lnTo>
                    <a:pt x="177469" y="75603"/>
                  </a:lnTo>
                  <a:lnTo>
                    <a:pt x="239052" y="75603"/>
                  </a:lnTo>
                  <a:lnTo>
                    <a:pt x="239382" y="70980"/>
                  </a:lnTo>
                  <a:lnTo>
                    <a:pt x="239382" y="68999"/>
                  </a:lnTo>
                  <a:close/>
                </a:path>
                <a:path w="559435" h="113664">
                  <a:moveTo>
                    <a:pt x="308063" y="22618"/>
                  </a:moveTo>
                  <a:lnTo>
                    <a:pt x="287261" y="22618"/>
                  </a:lnTo>
                  <a:lnTo>
                    <a:pt x="287261" y="0"/>
                  </a:lnTo>
                  <a:lnTo>
                    <a:pt x="262166" y="0"/>
                  </a:lnTo>
                  <a:lnTo>
                    <a:pt x="262166" y="22618"/>
                  </a:lnTo>
                  <a:lnTo>
                    <a:pt x="251599" y="22618"/>
                  </a:lnTo>
                  <a:lnTo>
                    <a:pt x="251599" y="44069"/>
                  </a:lnTo>
                  <a:lnTo>
                    <a:pt x="262166" y="44069"/>
                  </a:lnTo>
                  <a:lnTo>
                    <a:pt x="262166" y="86004"/>
                  </a:lnTo>
                  <a:lnTo>
                    <a:pt x="264033" y="98806"/>
                  </a:lnTo>
                  <a:lnTo>
                    <a:pt x="269290" y="106972"/>
                  </a:lnTo>
                  <a:lnTo>
                    <a:pt x="277418" y="111315"/>
                  </a:lnTo>
                  <a:lnTo>
                    <a:pt x="287921" y="112585"/>
                  </a:lnTo>
                  <a:lnTo>
                    <a:pt x="296341" y="112585"/>
                  </a:lnTo>
                  <a:lnTo>
                    <a:pt x="302450" y="110604"/>
                  </a:lnTo>
                  <a:lnTo>
                    <a:pt x="307746" y="107467"/>
                  </a:lnTo>
                  <a:lnTo>
                    <a:pt x="307746" y="87325"/>
                  </a:lnTo>
                  <a:lnTo>
                    <a:pt x="304114" y="89306"/>
                  </a:lnTo>
                  <a:lnTo>
                    <a:pt x="299974" y="90462"/>
                  </a:lnTo>
                  <a:lnTo>
                    <a:pt x="289750" y="90462"/>
                  </a:lnTo>
                  <a:lnTo>
                    <a:pt x="287261" y="87655"/>
                  </a:lnTo>
                  <a:lnTo>
                    <a:pt x="287261" y="44069"/>
                  </a:lnTo>
                  <a:lnTo>
                    <a:pt x="308063" y="44069"/>
                  </a:lnTo>
                  <a:lnTo>
                    <a:pt x="308063" y="22618"/>
                  </a:lnTo>
                  <a:close/>
                </a:path>
                <a:path w="559435" h="113664">
                  <a:moveTo>
                    <a:pt x="406628" y="68999"/>
                  </a:moveTo>
                  <a:lnTo>
                    <a:pt x="405333" y="59918"/>
                  </a:lnTo>
                  <a:lnTo>
                    <a:pt x="404050" y="50914"/>
                  </a:lnTo>
                  <a:lnTo>
                    <a:pt x="399008" y="41097"/>
                  </a:lnTo>
                  <a:lnTo>
                    <a:pt x="396163" y="35572"/>
                  </a:lnTo>
                  <a:lnTo>
                    <a:pt x="382739" y="24942"/>
                  </a:lnTo>
                  <a:lnTo>
                    <a:pt x="382193" y="24841"/>
                  </a:lnTo>
                  <a:lnTo>
                    <a:pt x="382193" y="59918"/>
                  </a:lnTo>
                  <a:lnTo>
                    <a:pt x="344385" y="59918"/>
                  </a:lnTo>
                  <a:lnTo>
                    <a:pt x="363537" y="41097"/>
                  </a:lnTo>
                  <a:lnTo>
                    <a:pt x="370700" y="42468"/>
                  </a:lnTo>
                  <a:lnTo>
                    <a:pt x="376275" y="46304"/>
                  </a:lnTo>
                  <a:lnTo>
                    <a:pt x="380136" y="52247"/>
                  </a:lnTo>
                  <a:lnTo>
                    <a:pt x="382193" y="59918"/>
                  </a:lnTo>
                  <a:lnTo>
                    <a:pt x="382193" y="24841"/>
                  </a:lnTo>
                  <a:lnTo>
                    <a:pt x="363537" y="20955"/>
                  </a:lnTo>
                  <a:lnTo>
                    <a:pt x="345833" y="24599"/>
                  </a:lnTo>
                  <a:lnTo>
                    <a:pt x="332003" y="34518"/>
                  </a:lnTo>
                  <a:lnTo>
                    <a:pt x="322999" y="49174"/>
                  </a:lnTo>
                  <a:lnTo>
                    <a:pt x="319786" y="67017"/>
                  </a:lnTo>
                  <a:lnTo>
                    <a:pt x="319786" y="67348"/>
                  </a:lnTo>
                  <a:lnTo>
                    <a:pt x="323278" y="85928"/>
                  </a:lnTo>
                  <a:lnTo>
                    <a:pt x="332930" y="100368"/>
                  </a:lnTo>
                  <a:lnTo>
                    <a:pt x="347586" y="109753"/>
                  </a:lnTo>
                  <a:lnTo>
                    <a:pt x="366014" y="113080"/>
                  </a:lnTo>
                  <a:lnTo>
                    <a:pt x="377266" y="111950"/>
                  </a:lnTo>
                  <a:lnTo>
                    <a:pt x="387007" y="108673"/>
                  </a:lnTo>
                  <a:lnTo>
                    <a:pt x="395300" y="103479"/>
                  </a:lnTo>
                  <a:lnTo>
                    <a:pt x="402170" y="96570"/>
                  </a:lnTo>
                  <a:lnTo>
                    <a:pt x="398068" y="92938"/>
                  </a:lnTo>
                  <a:lnTo>
                    <a:pt x="387807" y="83858"/>
                  </a:lnTo>
                  <a:lnTo>
                    <a:pt x="380873" y="90309"/>
                  </a:lnTo>
                  <a:lnTo>
                    <a:pt x="374764" y="92938"/>
                  </a:lnTo>
                  <a:lnTo>
                    <a:pt x="366344" y="92938"/>
                  </a:lnTo>
                  <a:lnTo>
                    <a:pt x="358584" y="91833"/>
                  </a:lnTo>
                  <a:lnTo>
                    <a:pt x="352247" y="88544"/>
                  </a:lnTo>
                  <a:lnTo>
                    <a:pt x="347560" y="83121"/>
                  </a:lnTo>
                  <a:lnTo>
                    <a:pt x="344716" y="75603"/>
                  </a:lnTo>
                  <a:lnTo>
                    <a:pt x="406298" y="75603"/>
                  </a:lnTo>
                  <a:lnTo>
                    <a:pt x="406628" y="70980"/>
                  </a:lnTo>
                  <a:lnTo>
                    <a:pt x="406628" y="68999"/>
                  </a:lnTo>
                  <a:close/>
                </a:path>
                <a:path w="559435" h="113664">
                  <a:moveTo>
                    <a:pt x="478612" y="20955"/>
                  </a:moveTo>
                  <a:lnTo>
                    <a:pt x="468655" y="22009"/>
                  </a:lnTo>
                  <a:lnTo>
                    <a:pt x="460844" y="25869"/>
                  </a:lnTo>
                  <a:lnTo>
                    <a:pt x="454863" y="32156"/>
                  </a:lnTo>
                  <a:lnTo>
                    <a:pt x="450380" y="40436"/>
                  </a:lnTo>
                  <a:lnTo>
                    <a:pt x="450380" y="22618"/>
                  </a:lnTo>
                  <a:lnTo>
                    <a:pt x="425297" y="22618"/>
                  </a:lnTo>
                  <a:lnTo>
                    <a:pt x="425297" y="111099"/>
                  </a:lnTo>
                  <a:lnTo>
                    <a:pt x="450380" y="111099"/>
                  </a:lnTo>
                  <a:lnTo>
                    <a:pt x="450380" y="78422"/>
                  </a:lnTo>
                  <a:lnTo>
                    <a:pt x="452247" y="64630"/>
                  </a:lnTo>
                  <a:lnTo>
                    <a:pt x="457581" y="54889"/>
                  </a:lnTo>
                  <a:lnTo>
                    <a:pt x="466051" y="49110"/>
                  </a:lnTo>
                  <a:lnTo>
                    <a:pt x="477291" y="47205"/>
                  </a:lnTo>
                  <a:lnTo>
                    <a:pt x="478612" y="47205"/>
                  </a:lnTo>
                  <a:lnTo>
                    <a:pt x="478612" y="20955"/>
                  </a:lnTo>
                  <a:close/>
                </a:path>
                <a:path w="559435" h="113664">
                  <a:moveTo>
                    <a:pt x="559181" y="83858"/>
                  </a:moveTo>
                  <a:lnTo>
                    <a:pt x="522871" y="54305"/>
                  </a:lnTo>
                  <a:lnTo>
                    <a:pt x="514451" y="51993"/>
                  </a:lnTo>
                  <a:lnTo>
                    <a:pt x="514451" y="43243"/>
                  </a:lnTo>
                  <a:lnTo>
                    <a:pt x="517575" y="40601"/>
                  </a:lnTo>
                  <a:lnTo>
                    <a:pt x="530123" y="40601"/>
                  </a:lnTo>
                  <a:lnTo>
                    <a:pt x="538873" y="43738"/>
                  </a:lnTo>
                  <a:lnTo>
                    <a:pt x="547624" y="48856"/>
                  </a:lnTo>
                  <a:lnTo>
                    <a:pt x="557212" y="31521"/>
                  </a:lnTo>
                  <a:lnTo>
                    <a:pt x="549579" y="27216"/>
                  </a:lnTo>
                  <a:lnTo>
                    <a:pt x="541312" y="23990"/>
                  </a:lnTo>
                  <a:lnTo>
                    <a:pt x="532726" y="21983"/>
                  </a:lnTo>
                  <a:lnTo>
                    <a:pt x="524179" y="21297"/>
                  </a:lnTo>
                  <a:lnTo>
                    <a:pt x="511606" y="23152"/>
                  </a:lnTo>
                  <a:lnTo>
                    <a:pt x="501319" y="28575"/>
                  </a:lnTo>
                  <a:lnTo>
                    <a:pt x="494372" y="37376"/>
                  </a:lnTo>
                  <a:lnTo>
                    <a:pt x="491832" y="49682"/>
                  </a:lnTo>
                  <a:lnTo>
                    <a:pt x="494207" y="60579"/>
                  </a:lnTo>
                  <a:lnTo>
                    <a:pt x="527977" y="79235"/>
                  </a:lnTo>
                  <a:lnTo>
                    <a:pt x="536562" y="81051"/>
                  </a:lnTo>
                  <a:lnTo>
                    <a:pt x="536562" y="90792"/>
                  </a:lnTo>
                  <a:lnTo>
                    <a:pt x="533260" y="93433"/>
                  </a:lnTo>
                  <a:lnTo>
                    <a:pt x="525995" y="93433"/>
                  </a:lnTo>
                  <a:lnTo>
                    <a:pt x="519506" y="92760"/>
                  </a:lnTo>
                  <a:lnTo>
                    <a:pt x="512546" y="90754"/>
                  </a:lnTo>
                  <a:lnTo>
                    <a:pt x="505333" y="87452"/>
                  </a:lnTo>
                  <a:lnTo>
                    <a:pt x="498094" y="82867"/>
                  </a:lnTo>
                  <a:lnTo>
                    <a:pt x="487362" y="99377"/>
                  </a:lnTo>
                  <a:lnTo>
                    <a:pt x="496506" y="105371"/>
                  </a:lnTo>
                  <a:lnTo>
                    <a:pt x="506107" y="109537"/>
                  </a:lnTo>
                  <a:lnTo>
                    <a:pt x="515835" y="111963"/>
                  </a:lnTo>
                  <a:lnTo>
                    <a:pt x="525335" y="112763"/>
                  </a:lnTo>
                  <a:lnTo>
                    <a:pt x="538708" y="111061"/>
                  </a:lnTo>
                  <a:lnTo>
                    <a:pt x="549440" y="105841"/>
                  </a:lnTo>
                  <a:lnTo>
                    <a:pt x="556590" y="96951"/>
                  </a:lnTo>
                  <a:lnTo>
                    <a:pt x="559181" y="8385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25">
              <a:extLst>
                <a:ext uri="{FF2B5EF4-FFF2-40B4-BE49-F238E27FC236}">
                  <a16:creationId xmlns:a16="http://schemas.microsoft.com/office/drawing/2014/main" id="{E8CC9EA0-8DCC-AB5B-CB0F-3DB96086C6B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87731" y="2487800"/>
              <a:ext cx="400536" cy="117715"/>
            </a:xfrm>
            <a:prstGeom prst="rect">
              <a:avLst/>
            </a:prstGeom>
          </p:spPr>
        </p:pic>
        <p:sp>
          <p:nvSpPr>
            <p:cNvPr id="33" name="object 26">
              <a:extLst>
                <a:ext uri="{FF2B5EF4-FFF2-40B4-BE49-F238E27FC236}">
                  <a16:creationId xmlns:a16="http://schemas.microsoft.com/office/drawing/2014/main" id="{6EAD0A77-9D1A-90C5-ACA0-6A76E83DB909}"/>
                </a:ext>
              </a:extLst>
            </p:cNvPr>
            <p:cNvSpPr/>
            <p:nvPr/>
          </p:nvSpPr>
          <p:spPr>
            <a:xfrm>
              <a:off x="5352324" y="2487139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39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7"/>
                  </a:lnTo>
                  <a:lnTo>
                    <a:pt x="25424" y="25754"/>
                  </a:lnTo>
                  <a:lnTo>
                    <a:pt x="25424" y="116394"/>
                  </a:lnTo>
                  <a:lnTo>
                    <a:pt x="50519" y="116394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27">
              <a:extLst>
                <a:ext uri="{FF2B5EF4-FFF2-40B4-BE49-F238E27FC236}">
                  <a16:creationId xmlns:a16="http://schemas.microsoft.com/office/drawing/2014/main" id="{767D902D-F7F2-C1AD-ED4C-2F50D1BE45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40147" y="2487800"/>
              <a:ext cx="400536" cy="117715"/>
            </a:xfrm>
            <a:prstGeom prst="rect">
              <a:avLst/>
            </a:prstGeom>
          </p:spPr>
        </p:pic>
        <p:pic>
          <p:nvPicPr>
            <p:cNvPr id="35" name="object 28">
              <a:extLst>
                <a:ext uri="{FF2B5EF4-FFF2-40B4-BE49-F238E27FC236}">
                  <a16:creationId xmlns:a16="http://schemas.microsoft.com/office/drawing/2014/main" id="{FD69B193-E545-467E-010D-21E3BFCEA32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08868" y="2486315"/>
              <a:ext cx="85521" cy="117218"/>
            </a:xfrm>
            <a:prstGeom prst="rect">
              <a:avLst/>
            </a:prstGeom>
          </p:spPr>
        </p:pic>
        <p:sp>
          <p:nvSpPr>
            <p:cNvPr id="36" name="object 29">
              <a:extLst>
                <a:ext uri="{FF2B5EF4-FFF2-40B4-BE49-F238E27FC236}">
                  <a16:creationId xmlns:a16="http://schemas.microsoft.com/office/drawing/2014/main" id="{795159CB-9894-3D07-252C-36AE1D881230}"/>
                </a:ext>
              </a:extLst>
            </p:cNvPr>
            <p:cNvSpPr/>
            <p:nvPr/>
          </p:nvSpPr>
          <p:spPr>
            <a:xfrm>
              <a:off x="926338" y="2912233"/>
              <a:ext cx="589915" cy="122555"/>
            </a:xfrm>
            <a:custGeom>
              <a:avLst/>
              <a:gdLst/>
              <a:ahLst/>
              <a:cxnLst/>
              <a:rect l="l" t="t" r="r" b="b"/>
              <a:pathLst>
                <a:path w="589915" h="122555">
                  <a:moveTo>
                    <a:pt x="41757" y="14528"/>
                  </a:moveTo>
                  <a:lnTo>
                    <a:pt x="28651" y="14528"/>
                  </a:lnTo>
                  <a:lnTo>
                    <a:pt x="0" y="23672"/>
                  </a:lnTo>
                  <a:lnTo>
                    <a:pt x="3962" y="38912"/>
                  </a:lnTo>
                  <a:lnTo>
                    <a:pt x="23164" y="33578"/>
                  </a:lnTo>
                  <a:lnTo>
                    <a:pt x="23164" y="121970"/>
                  </a:lnTo>
                  <a:lnTo>
                    <a:pt x="41757" y="121970"/>
                  </a:lnTo>
                  <a:lnTo>
                    <a:pt x="41757" y="14528"/>
                  </a:lnTo>
                  <a:close/>
                </a:path>
                <a:path w="589915" h="122555">
                  <a:moveTo>
                    <a:pt x="453923" y="4572"/>
                  </a:moveTo>
                  <a:lnTo>
                    <a:pt x="435178" y="4572"/>
                  </a:lnTo>
                  <a:lnTo>
                    <a:pt x="435178" y="111252"/>
                  </a:lnTo>
                  <a:lnTo>
                    <a:pt x="453923" y="111252"/>
                  </a:lnTo>
                  <a:lnTo>
                    <a:pt x="453923" y="4572"/>
                  </a:lnTo>
                  <a:close/>
                </a:path>
                <a:path w="589915" h="122555">
                  <a:moveTo>
                    <a:pt x="545515" y="0"/>
                  </a:moveTo>
                  <a:lnTo>
                    <a:pt x="527075" y="0"/>
                  </a:lnTo>
                  <a:lnTo>
                    <a:pt x="527075" y="111252"/>
                  </a:lnTo>
                  <a:lnTo>
                    <a:pt x="545515" y="111252"/>
                  </a:lnTo>
                  <a:lnTo>
                    <a:pt x="545515" y="0"/>
                  </a:lnTo>
                  <a:close/>
                </a:path>
                <a:path w="589915" h="122555">
                  <a:moveTo>
                    <a:pt x="589102" y="30784"/>
                  </a:moveTo>
                  <a:lnTo>
                    <a:pt x="570661" y="30784"/>
                  </a:lnTo>
                  <a:lnTo>
                    <a:pt x="570661" y="111252"/>
                  </a:lnTo>
                  <a:lnTo>
                    <a:pt x="589102" y="111252"/>
                  </a:lnTo>
                  <a:lnTo>
                    <a:pt x="589102" y="30784"/>
                  </a:lnTo>
                  <a:close/>
                </a:path>
                <a:path w="589915" h="122555">
                  <a:moveTo>
                    <a:pt x="589711" y="914"/>
                  </a:moveTo>
                  <a:lnTo>
                    <a:pt x="569899" y="914"/>
                  </a:lnTo>
                  <a:lnTo>
                    <a:pt x="569899" y="18440"/>
                  </a:lnTo>
                  <a:lnTo>
                    <a:pt x="589711" y="18440"/>
                  </a:lnTo>
                  <a:lnTo>
                    <a:pt x="589711" y="91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0">
              <a:extLst>
                <a:ext uri="{FF2B5EF4-FFF2-40B4-BE49-F238E27FC236}">
                  <a16:creationId xmlns:a16="http://schemas.microsoft.com/office/drawing/2014/main" id="{78AEBD81-44FE-FA87-D56C-CB1E7BCC94F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518" y="2912234"/>
              <a:ext cx="158346" cy="113079"/>
            </a:xfrm>
            <a:prstGeom prst="rect">
              <a:avLst/>
            </a:prstGeom>
          </p:spPr>
        </p:pic>
        <p:pic>
          <p:nvPicPr>
            <p:cNvPr id="38" name="object 31">
              <a:extLst>
                <a:ext uri="{FF2B5EF4-FFF2-40B4-BE49-F238E27FC236}">
                  <a16:creationId xmlns:a16="http://schemas.microsoft.com/office/drawing/2014/main" id="{6095DDAB-9C3C-420C-9FD1-D200A70E1E58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57757" y="2941343"/>
              <a:ext cx="311655" cy="83969"/>
            </a:xfrm>
            <a:prstGeom prst="rect">
              <a:avLst/>
            </a:prstGeom>
          </p:spPr>
        </p:pic>
        <p:sp>
          <p:nvSpPr>
            <p:cNvPr id="39" name="object 32">
              <a:extLst>
                <a:ext uri="{FF2B5EF4-FFF2-40B4-BE49-F238E27FC236}">
                  <a16:creationId xmlns:a16="http://schemas.microsoft.com/office/drawing/2014/main" id="{0BD264B6-440F-A549-B436-3461034C8657}"/>
                </a:ext>
              </a:extLst>
            </p:cNvPr>
            <p:cNvSpPr/>
            <p:nvPr/>
          </p:nvSpPr>
          <p:spPr>
            <a:xfrm>
              <a:off x="2092109" y="2913148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33">
              <a:extLst>
                <a:ext uri="{FF2B5EF4-FFF2-40B4-BE49-F238E27FC236}">
                  <a16:creationId xmlns:a16="http://schemas.microsoft.com/office/drawing/2014/main" id="{8CC2F696-51CB-5B26-597F-8A5A52DEC491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35397" y="2941343"/>
              <a:ext cx="173582" cy="106829"/>
            </a:xfrm>
            <a:prstGeom prst="rect">
              <a:avLst/>
            </a:prstGeom>
          </p:spPr>
        </p:pic>
        <p:pic>
          <p:nvPicPr>
            <p:cNvPr id="41" name="object 34">
              <a:extLst>
                <a:ext uri="{FF2B5EF4-FFF2-40B4-BE49-F238E27FC236}">
                  <a16:creationId xmlns:a16="http://schemas.microsoft.com/office/drawing/2014/main" id="{338FA3D8-4988-9F0F-A2D1-793D90BA17CE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71309" y="2920920"/>
              <a:ext cx="147981" cy="104392"/>
            </a:xfrm>
            <a:prstGeom prst="rect">
              <a:avLst/>
            </a:prstGeom>
          </p:spPr>
        </p:pic>
        <p:pic>
          <p:nvPicPr>
            <p:cNvPr id="42" name="object 35">
              <a:extLst>
                <a:ext uri="{FF2B5EF4-FFF2-40B4-BE49-F238E27FC236}">
                  <a16:creationId xmlns:a16="http://schemas.microsoft.com/office/drawing/2014/main" id="{1E6C92D3-AB6B-C439-E200-039EE1DC05AF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77203" y="2912234"/>
              <a:ext cx="445767" cy="113079"/>
            </a:xfrm>
            <a:prstGeom prst="rect">
              <a:avLst/>
            </a:prstGeom>
          </p:spPr>
        </p:pic>
        <p:sp>
          <p:nvSpPr>
            <p:cNvPr id="43" name="object 36">
              <a:extLst>
                <a:ext uri="{FF2B5EF4-FFF2-40B4-BE49-F238E27FC236}">
                  <a16:creationId xmlns:a16="http://schemas.microsoft.com/office/drawing/2014/main" id="{D97BAA54-3EEA-C105-BA06-3F7C5ED87E5B}"/>
                </a:ext>
              </a:extLst>
            </p:cNvPr>
            <p:cNvSpPr/>
            <p:nvPr/>
          </p:nvSpPr>
          <p:spPr>
            <a:xfrm>
              <a:off x="3042785" y="2912234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37">
              <a:extLst>
                <a:ext uri="{FF2B5EF4-FFF2-40B4-BE49-F238E27FC236}">
                  <a16:creationId xmlns:a16="http://schemas.microsoft.com/office/drawing/2014/main" id="{8C9E85FA-8787-22E1-AF95-6A239D1EC8AC}"/>
                </a:ext>
              </a:extLst>
            </p:cNvPr>
            <p:cNvSpPr/>
            <p:nvPr/>
          </p:nvSpPr>
          <p:spPr>
            <a:xfrm>
              <a:off x="4716813" y="279887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38">
              <a:extLst>
                <a:ext uri="{FF2B5EF4-FFF2-40B4-BE49-F238E27FC236}">
                  <a16:creationId xmlns:a16="http://schemas.microsoft.com/office/drawing/2014/main" id="{9C857757-6EBC-4FFE-5BE6-82C5638D1EA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3020943"/>
              <a:ext cx="198514" cy="66650"/>
            </a:xfrm>
            <a:prstGeom prst="rect">
              <a:avLst/>
            </a:prstGeom>
          </p:spPr>
        </p:pic>
        <p:sp>
          <p:nvSpPr>
            <p:cNvPr id="46" name="object 39">
              <a:extLst>
                <a:ext uri="{FF2B5EF4-FFF2-40B4-BE49-F238E27FC236}">
                  <a16:creationId xmlns:a16="http://schemas.microsoft.com/office/drawing/2014/main" id="{C4A4B92C-AA77-9A65-26BA-9635F08DF8C7}"/>
                </a:ext>
              </a:extLst>
            </p:cNvPr>
            <p:cNvSpPr/>
            <p:nvPr/>
          </p:nvSpPr>
          <p:spPr>
            <a:xfrm>
              <a:off x="4798644" y="290933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0">
              <a:extLst>
                <a:ext uri="{FF2B5EF4-FFF2-40B4-BE49-F238E27FC236}">
                  <a16:creationId xmlns:a16="http://schemas.microsoft.com/office/drawing/2014/main" id="{962395C7-0A30-4016-2DA8-23910BFAC8FA}"/>
                </a:ext>
              </a:extLst>
            </p:cNvPr>
            <p:cNvSpPr/>
            <p:nvPr/>
          </p:nvSpPr>
          <p:spPr>
            <a:xfrm>
              <a:off x="5226718" y="279901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6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1">
              <a:extLst>
                <a:ext uri="{FF2B5EF4-FFF2-40B4-BE49-F238E27FC236}">
                  <a16:creationId xmlns:a16="http://schemas.microsoft.com/office/drawing/2014/main" id="{66794F18-D87D-370D-DA5C-072168D3E18A}"/>
                </a:ext>
              </a:extLst>
            </p:cNvPr>
            <p:cNvSpPr/>
            <p:nvPr/>
          </p:nvSpPr>
          <p:spPr>
            <a:xfrm>
              <a:off x="5317337" y="2911560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2">
              <a:extLst>
                <a:ext uri="{FF2B5EF4-FFF2-40B4-BE49-F238E27FC236}">
                  <a16:creationId xmlns:a16="http://schemas.microsoft.com/office/drawing/2014/main" id="{A1439926-BA93-BB7F-007A-007899D92FED}"/>
                </a:ext>
              </a:extLst>
            </p:cNvPr>
            <p:cNvSpPr/>
            <p:nvPr/>
          </p:nvSpPr>
          <p:spPr>
            <a:xfrm>
              <a:off x="5885823" y="279887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43">
              <a:extLst>
                <a:ext uri="{FF2B5EF4-FFF2-40B4-BE49-F238E27FC236}">
                  <a16:creationId xmlns:a16="http://schemas.microsoft.com/office/drawing/2014/main" id="{F0BF8B7F-58C2-8D55-C4D6-184DD640ED01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3020943"/>
              <a:ext cx="198514" cy="66650"/>
            </a:xfrm>
            <a:prstGeom prst="rect">
              <a:avLst/>
            </a:prstGeom>
          </p:spPr>
        </p:pic>
        <p:sp>
          <p:nvSpPr>
            <p:cNvPr id="51" name="object 44">
              <a:extLst>
                <a:ext uri="{FF2B5EF4-FFF2-40B4-BE49-F238E27FC236}">
                  <a16:creationId xmlns:a16="http://schemas.microsoft.com/office/drawing/2014/main" id="{5F055F58-B805-B089-1649-D7CDCF777662}"/>
                </a:ext>
              </a:extLst>
            </p:cNvPr>
            <p:cNvSpPr/>
            <p:nvPr/>
          </p:nvSpPr>
          <p:spPr>
            <a:xfrm>
              <a:off x="5967654" y="290933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5">
              <a:extLst>
                <a:ext uri="{FF2B5EF4-FFF2-40B4-BE49-F238E27FC236}">
                  <a16:creationId xmlns:a16="http://schemas.microsoft.com/office/drawing/2014/main" id="{57D5E658-6CC6-0644-F7AC-8A808046A6BF}"/>
                </a:ext>
              </a:extLst>
            </p:cNvPr>
            <p:cNvSpPr/>
            <p:nvPr/>
          </p:nvSpPr>
          <p:spPr>
            <a:xfrm>
              <a:off x="6395728" y="279901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6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46">
              <a:extLst>
                <a:ext uri="{FF2B5EF4-FFF2-40B4-BE49-F238E27FC236}">
                  <a16:creationId xmlns:a16="http://schemas.microsoft.com/office/drawing/2014/main" id="{92846B84-7690-7F34-8F48-6FE00FF318F3}"/>
                </a:ext>
              </a:extLst>
            </p:cNvPr>
            <p:cNvSpPr/>
            <p:nvPr/>
          </p:nvSpPr>
          <p:spPr>
            <a:xfrm>
              <a:off x="6486347" y="2911560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47">
              <a:extLst>
                <a:ext uri="{FF2B5EF4-FFF2-40B4-BE49-F238E27FC236}">
                  <a16:creationId xmlns:a16="http://schemas.microsoft.com/office/drawing/2014/main" id="{92037447-D5F0-1203-E342-66110C8AAB13}"/>
                </a:ext>
              </a:extLst>
            </p:cNvPr>
            <p:cNvSpPr/>
            <p:nvPr/>
          </p:nvSpPr>
          <p:spPr>
            <a:xfrm>
              <a:off x="2427351" y="2044569"/>
              <a:ext cx="101600" cy="133350"/>
            </a:xfrm>
            <a:custGeom>
              <a:avLst/>
              <a:gdLst/>
              <a:ahLst/>
              <a:cxnLst/>
              <a:rect l="l" t="t" r="r" b="b"/>
              <a:pathLst>
                <a:path w="101600" h="133350">
                  <a:moveTo>
                    <a:pt x="101536" y="106680"/>
                  </a:moveTo>
                  <a:lnTo>
                    <a:pt x="29133" y="106680"/>
                  </a:lnTo>
                  <a:lnTo>
                    <a:pt x="29133" y="78740"/>
                  </a:lnTo>
                  <a:lnTo>
                    <a:pt x="92011" y="78740"/>
                  </a:lnTo>
                  <a:lnTo>
                    <a:pt x="92011" y="53340"/>
                  </a:lnTo>
                  <a:lnTo>
                    <a:pt x="29133" y="53340"/>
                  </a:lnTo>
                  <a:lnTo>
                    <a:pt x="29133" y="25400"/>
                  </a:lnTo>
                  <a:lnTo>
                    <a:pt x="100584" y="25400"/>
                  </a:lnTo>
                  <a:lnTo>
                    <a:pt x="100584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53340"/>
                  </a:lnTo>
                  <a:lnTo>
                    <a:pt x="0" y="78740"/>
                  </a:lnTo>
                  <a:lnTo>
                    <a:pt x="0" y="106680"/>
                  </a:lnTo>
                  <a:lnTo>
                    <a:pt x="0" y="133350"/>
                  </a:lnTo>
                  <a:lnTo>
                    <a:pt x="101536" y="133350"/>
                  </a:lnTo>
                  <a:lnTo>
                    <a:pt x="101536" y="10668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48">
              <a:extLst>
                <a:ext uri="{FF2B5EF4-FFF2-40B4-BE49-F238E27FC236}">
                  <a16:creationId xmlns:a16="http://schemas.microsoft.com/office/drawing/2014/main" id="{4DFD6DA0-63B3-48D7-4EBC-2518FF0DEB2A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551935" y="2038579"/>
              <a:ext cx="149735" cy="170113"/>
            </a:xfrm>
            <a:prstGeom prst="rect">
              <a:avLst/>
            </a:prstGeom>
          </p:spPr>
        </p:pic>
        <p:pic>
          <p:nvPicPr>
            <p:cNvPr id="56" name="object 49">
              <a:extLst>
                <a:ext uri="{FF2B5EF4-FFF2-40B4-BE49-F238E27FC236}">
                  <a16:creationId xmlns:a16="http://schemas.microsoft.com/office/drawing/2014/main" id="{10BB7566-5529-29B5-E1D0-A2BFF026F68D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23198" y="2073628"/>
              <a:ext cx="395855" cy="135064"/>
            </a:xfrm>
            <a:prstGeom prst="rect">
              <a:avLst/>
            </a:prstGeom>
          </p:spPr>
        </p:pic>
        <p:pic>
          <p:nvPicPr>
            <p:cNvPr id="57" name="object 50">
              <a:extLst>
                <a:ext uri="{FF2B5EF4-FFF2-40B4-BE49-F238E27FC236}">
                  <a16:creationId xmlns:a16="http://schemas.microsoft.com/office/drawing/2014/main" id="{6700E66E-9545-6C49-AC47-39054ECE3BCD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39250" y="2073628"/>
              <a:ext cx="100201" cy="106300"/>
            </a:xfrm>
            <a:prstGeom prst="rect">
              <a:avLst/>
            </a:prstGeom>
          </p:spPr>
        </p:pic>
        <p:pic>
          <p:nvPicPr>
            <p:cNvPr id="58" name="object 51">
              <a:extLst>
                <a:ext uri="{FF2B5EF4-FFF2-40B4-BE49-F238E27FC236}">
                  <a16:creationId xmlns:a16="http://schemas.microsoft.com/office/drawing/2014/main" id="{E484F012-2037-8F8F-1998-7411AD3297C8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60977" y="2049436"/>
              <a:ext cx="176402" cy="129921"/>
            </a:xfrm>
            <a:prstGeom prst="rect">
              <a:avLst/>
            </a:prstGeom>
          </p:spPr>
        </p:pic>
        <p:pic>
          <p:nvPicPr>
            <p:cNvPr id="59" name="object 52">
              <a:extLst>
                <a:ext uri="{FF2B5EF4-FFF2-40B4-BE49-F238E27FC236}">
                  <a16:creationId xmlns:a16="http://schemas.microsoft.com/office/drawing/2014/main" id="{534AB38A-42B7-9800-6401-BA33E3C00BE0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09773" y="2074392"/>
              <a:ext cx="93916" cy="105155"/>
            </a:xfrm>
            <a:prstGeom prst="rect">
              <a:avLst/>
            </a:prstGeom>
          </p:spPr>
        </p:pic>
        <p:pic>
          <p:nvPicPr>
            <p:cNvPr id="60" name="object 53">
              <a:extLst>
                <a:ext uri="{FF2B5EF4-FFF2-40B4-BE49-F238E27FC236}">
                  <a16:creationId xmlns:a16="http://schemas.microsoft.com/office/drawing/2014/main" id="{0ED4E8B7-AAAC-5442-EC36-26EDDB7A69FA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628645" y="2073628"/>
              <a:ext cx="93539" cy="104014"/>
            </a:xfrm>
            <a:prstGeom prst="rect">
              <a:avLst/>
            </a:prstGeom>
          </p:spPr>
        </p:pic>
        <p:pic>
          <p:nvPicPr>
            <p:cNvPr id="61" name="object 54">
              <a:extLst>
                <a:ext uri="{FF2B5EF4-FFF2-40B4-BE49-F238E27FC236}">
                  <a16:creationId xmlns:a16="http://schemas.microsoft.com/office/drawing/2014/main" id="{30E59170-350A-1E2F-24ED-6A6E59435FF7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42754" y="2038579"/>
              <a:ext cx="107254" cy="140968"/>
            </a:xfrm>
            <a:prstGeom prst="rect">
              <a:avLst/>
            </a:prstGeom>
          </p:spPr>
        </p:pic>
        <p:sp>
          <p:nvSpPr>
            <p:cNvPr id="62" name="object 55">
              <a:extLst>
                <a:ext uri="{FF2B5EF4-FFF2-40B4-BE49-F238E27FC236}">
                  <a16:creationId xmlns:a16="http://schemas.microsoft.com/office/drawing/2014/main" id="{0DA35AE3-9909-C2D6-F4D9-328E1CA3976C}"/>
                </a:ext>
              </a:extLst>
            </p:cNvPr>
            <p:cNvSpPr/>
            <p:nvPr/>
          </p:nvSpPr>
          <p:spPr>
            <a:xfrm>
              <a:off x="3936111" y="2044569"/>
              <a:ext cx="101600" cy="133350"/>
            </a:xfrm>
            <a:custGeom>
              <a:avLst/>
              <a:gdLst/>
              <a:ahLst/>
              <a:cxnLst/>
              <a:rect l="l" t="t" r="r" b="b"/>
              <a:pathLst>
                <a:path w="101600" h="133350">
                  <a:moveTo>
                    <a:pt x="101536" y="106680"/>
                  </a:moveTo>
                  <a:lnTo>
                    <a:pt x="29146" y="106680"/>
                  </a:lnTo>
                  <a:lnTo>
                    <a:pt x="29146" y="78740"/>
                  </a:lnTo>
                  <a:lnTo>
                    <a:pt x="92011" y="78740"/>
                  </a:lnTo>
                  <a:lnTo>
                    <a:pt x="92011" y="53340"/>
                  </a:lnTo>
                  <a:lnTo>
                    <a:pt x="29146" y="53340"/>
                  </a:lnTo>
                  <a:lnTo>
                    <a:pt x="29146" y="25400"/>
                  </a:lnTo>
                  <a:lnTo>
                    <a:pt x="100584" y="25400"/>
                  </a:lnTo>
                  <a:lnTo>
                    <a:pt x="100584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53340"/>
                  </a:lnTo>
                  <a:lnTo>
                    <a:pt x="0" y="78740"/>
                  </a:lnTo>
                  <a:lnTo>
                    <a:pt x="0" y="106680"/>
                  </a:lnTo>
                  <a:lnTo>
                    <a:pt x="0" y="133350"/>
                  </a:lnTo>
                  <a:lnTo>
                    <a:pt x="101536" y="133350"/>
                  </a:lnTo>
                  <a:lnTo>
                    <a:pt x="101536" y="10668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56">
              <a:extLst>
                <a:ext uri="{FF2B5EF4-FFF2-40B4-BE49-F238E27FC236}">
                  <a16:creationId xmlns:a16="http://schemas.microsoft.com/office/drawing/2014/main" id="{616A52DF-7BBA-8191-F9C4-A30DD009BF6D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60699" y="2073628"/>
              <a:ext cx="93539" cy="104014"/>
            </a:xfrm>
            <a:prstGeom prst="rect">
              <a:avLst/>
            </a:prstGeom>
          </p:spPr>
        </p:pic>
        <p:pic>
          <p:nvPicPr>
            <p:cNvPr id="64" name="object 57">
              <a:extLst>
                <a:ext uri="{FF2B5EF4-FFF2-40B4-BE49-F238E27FC236}">
                  <a16:creationId xmlns:a16="http://schemas.microsoft.com/office/drawing/2014/main" id="{F87C8B10-2052-560A-E23F-F0BE498FD3B0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174808" y="2073628"/>
              <a:ext cx="107254" cy="134877"/>
            </a:xfrm>
            <a:prstGeom prst="rect">
              <a:avLst/>
            </a:prstGeom>
          </p:spPr>
        </p:pic>
        <p:pic>
          <p:nvPicPr>
            <p:cNvPr id="65" name="object 58">
              <a:extLst>
                <a:ext uri="{FF2B5EF4-FFF2-40B4-BE49-F238E27FC236}">
                  <a16:creationId xmlns:a16="http://schemas.microsoft.com/office/drawing/2014/main" id="{C183141D-1667-4DE7-4A45-AF4353C85431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301873" y="2074392"/>
              <a:ext cx="93917" cy="105155"/>
            </a:xfrm>
            <a:prstGeom prst="rect">
              <a:avLst/>
            </a:prstGeom>
          </p:spPr>
        </p:pic>
        <p:pic>
          <p:nvPicPr>
            <p:cNvPr id="66" name="object 59">
              <a:extLst>
                <a:ext uri="{FF2B5EF4-FFF2-40B4-BE49-F238E27FC236}">
                  <a16:creationId xmlns:a16="http://schemas.microsoft.com/office/drawing/2014/main" id="{A44C6165-EB77-4CEE-25B9-4BFDEE0E9751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416173" y="2073628"/>
              <a:ext cx="107255" cy="134877"/>
            </a:xfrm>
            <a:prstGeom prst="rect">
              <a:avLst/>
            </a:prstGeom>
          </p:spPr>
        </p:pic>
        <p:pic>
          <p:nvPicPr>
            <p:cNvPr id="67" name="object 60">
              <a:extLst>
                <a:ext uri="{FF2B5EF4-FFF2-40B4-BE49-F238E27FC236}">
                  <a16:creationId xmlns:a16="http://schemas.microsoft.com/office/drawing/2014/main" id="{42BD023D-C9B1-25EB-1969-5E151EA59D12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544383" y="2073628"/>
              <a:ext cx="100203" cy="106300"/>
            </a:xfrm>
            <a:prstGeom prst="rect">
              <a:avLst/>
            </a:prstGeom>
          </p:spPr>
        </p:pic>
        <p:pic>
          <p:nvPicPr>
            <p:cNvPr id="68" name="object 61">
              <a:extLst>
                <a:ext uri="{FF2B5EF4-FFF2-40B4-BE49-F238E27FC236}">
                  <a16:creationId xmlns:a16="http://schemas.microsoft.com/office/drawing/2014/main" id="{EE254381-F9F8-E047-7A30-15DF5643B742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666110" y="2073628"/>
              <a:ext cx="155830" cy="104014"/>
            </a:xfrm>
            <a:prstGeom prst="rect">
              <a:avLst/>
            </a:prstGeom>
          </p:spPr>
        </p:pic>
        <p:pic>
          <p:nvPicPr>
            <p:cNvPr id="69" name="object 62">
              <a:extLst>
                <a:ext uri="{FF2B5EF4-FFF2-40B4-BE49-F238E27FC236}">
                  <a16:creationId xmlns:a16="http://schemas.microsoft.com/office/drawing/2014/main" id="{1A5CA023-5B22-A908-5AB6-A7327917F4F5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42136" y="2073628"/>
              <a:ext cx="100202" cy="106300"/>
            </a:xfrm>
            <a:prstGeom prst="rect">
              <a:avLst/>
            </a:prstGeom>
          </p:spPr>
        </p:pic>
        <p:pic>
          <p:nvPicPr>
            <p:cNvPr id="70" name="object 63">
              <a:extLst>
                <a:ext uri="{FF2B5EF4-FFF2-40B4-BE49-F238E27FC236}">
                  <a16:creationId xmlns:a16="http://schemas.microsoft.com/office/drawing/2014/main" id="{AA7A5855-BDD2-82B0-3A92-D183F7ED76EB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63863" y="2049436"/>
              <a:ext cx="176403" cy="129921"/>
            </a:xfrm>
            <a:prstGeom prst="rect">
              <a:avLst/>
            </a:prstGeom>
          </p:spPr>
        </p:pic>
        <p:sp>
          <p:nvSpPr>
            <p:cNvPr id="71" name="object 64">
              <a:extLst>
                <a:ext uri="{FF2B5EF4-FFF2-40B4-BE49-F238E27FC236}">
                  <a16:creationId xmlns:a16="http://schemas.microsoft.com/office/drawing/2014/main" id="{A28E0185-4E0A-637B-57B2-455E4AE6DFCC}"/>
                </a:ext>
              </a:extLst>
            </p:cNvPr>
            <p:cNvSpPr/>
            <p:nvPr/>
          </p:nvSpPr>
          <p:spPr>
            <a:xfrm>
              <a:off x="656405" y="4967147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592297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592297" y="404294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E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65">
              <a:extLst>
                <a:ext uri="{FF2B5EF4-FFF2-40B4-BE49-F238E27FC236}">
                  <a16:creationId xmlns:a16="http://schemas.microsoft.com/office/drawing/2014/main" id="{473F8FD7-5377-806B-B342-54445BE51AC9}"/>
                </a:ext>
              </a:extLst>
            </p:cNvPr>
            <p:cNvSpPr/>
            <p:nvPr/>
          </p:nvSpPr>
          <p:spPr>
            <a:xfrm>
              <a:off x="656405" y="4967147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0" y="0"/>
                  </a:moveTo>
                  <a:lnTo>
                    <a:pt x="592297" y="0"/>
                  </a:lnTo>
                  <a:lnTo>
                    <a:pt x="592297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E3BF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66">
              <a:extLst>
                <a:ext uri="{FF2B5EF4-FFF2-40B4-BE49-F238E27FC236}">
                  <a16:creationId xmlns:a16="http://schemas.microsoft.com/office/drawing/2014/main" id="{70CB1156-3A02-80F5-5364-566820E41248}"/>
                </a:ext>
              </a:extLst>
            </p:cNvPr>
            <p:cNvSpPr/>
            <p:nvPr/>
          </p:nvSpPr>
          <p:spPr>
            <a:xfrm>
              <a:off x="1248703" y="4967147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E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67">
              <a:extLst>
                <a:ext uri="{FF2B5EF4-FFF2-40B4-BE49-F238E27FC236}">
                  <a16:creationId xmlns:a16="http://schemas.microsoft.com/office/drawing/2014/main" id="{0EA78CED-BFEE-372C-3020-D23486E2D20B}"/>
                </a:ext>
              </a:extLst>
            </p:cNvPr>
            <p:cNvSpPr/>
            <p:nvPr/>
          </p:nvSpPr>
          <p:spPr>
            <a:xfrm>
              <a:off x="1248703" y="4967147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E3BF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68">
              <a:extLst>
                <a:ext uri="{FF2B5EF4-FFF2-40B4-BE49-F238E27FC236}">
                  <a16:creationId xmlns:a16="http://schemas.microsoft.com/office/drawing/2014/main" id="{144DFC3C-8552-9EFD-327E-BCBF1BBA8E8F}"/>
                </a:ext>
              </a:extLst>
            </p:cNvPr>
            <p:cNvSpPr/>
            <p:nvPr/>
          </p:nvSpPr>
          <p:spPr>
            <a:xfrm>
              <a:off x="4565573" y="496714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1169009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09" y="404294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E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69">
              <a:extLst>
                <a:ext uri="{FF2B5EF4-FFF2-40B4-BE49-F238E27FC236}">
                  <a16:creationId xmlns:a16="http://schemas.microsoft.com/office/drawing/2014/main" id="{F6374808-638B-1535-5962-8A0C982FEAF4}"/>
                </a:ext>
              </a:extLst>
            </p:cNvPr>
            <p:cNvSpPr/>
            <p:nvPr/>
          </p:nvSpPr>
          <p:spPr>
            <a:xfrm>
              <a:off x="4565573" y="496714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0" y="0"/>
                  </a:moveTo>
                  <a:lnTo>
                    <a:pt x="1169009" y="0"/>
                  </a:lnTo>
                  <a:lnTo>
                    <a:pt x="1169009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E3BF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0">
              <a:extLst>
                <a:ext uri="{FF2B5EF4-FFF2-40B4-BE49-F238E27FC236}">
                  <a16:creationId xmlns:a16="http://schemas.microsoft.com/office/drawing/2014/main" id="{57F8333A-5920-462A-FF0E-A7710336D6D5}"/>
                </a:ext>
              </a:extLst>
            </p:cNvPr>
            <p:cNvSpPr/>
            <p:nvPr/>
          </p:nvSpPr>
          <p:spPr>
            <a:xfrm>
              <a:off x="5734583" y="496714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E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1">
              <a:extLst>
                <a:ext uri="{FF2B5EF4-FFF2-40B4-BE49-F238E27FC236}">
                  <a16:creationId xmlns:a16="http://schemas.microsoft.com/office/drawing/2014/main" id="{F0B51E11-36CD-7E57-AF73-F3402D1EFFA9}"/>
                </a:ext>
              </a:extLst>
            </p:cNvPr>
            <p:cNvSpPr/>
            <p:nvPr/>
          </p:nvSpPr>
          <p:spPr>
            <a:xfrm>
              <a:off x="5734583" y="496714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E3BF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2">
              <a:extLst>
                <a:ext uri="{FF2B5EF4-FFF2-40B4-BE49-F238E27FC236}">
                  <a16:creationId xmlns:a16="http://schemas.microsoft.com/office/drawing/2014/main" id="{630B9E8A-9A50-FA90-9EB2-5759A7DBCC91}"/>
                </a:ext>
              </a:extLst>
            </p:cNvPr>
            <p:cNvSpPr/>
            <p:nvPr/>
          </p:nvSpPr>
          <p:spPr>
            <a:xfrm>
              <a:off x="656405" y="537144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73">
              <a:extLst>
                <a:ext uri="{FF2B5EF4-FFF2-40B4-BE49-F238E27FC236}">
                  <a16:creationId xmlns:a16="http://schemas.microsoft.com/office/drawing/2014/main" id="{0808E6B6-8D93-AD46-48A5-0814ADD24BC6}"/>
                </a:ext>
              </a:extLst>
            </p:cNvPr>
            <p:cNvSpPr/>
            <p:nvPr/>
          </p:nvSpPr>
          <p:spPr>
            <a:xfrm>
              <a:off x="656405" y="537144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0" y="586216"/>
                  </a:moveTo>
                  <a:lnTo>
                    <a:pt x="592297" y="586216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74">
              <a:extLst>
                <a:ext uri="{FF2B5EF4-FFF2-40B4-BE49-F238E27FC236}">
                  <a16:creationId xmlns:a16="http://schemas.microsoft.com/office/drawing/2014/main" id="{88E0549E-E61D-942F-0B35-D025B6522BC5}"/>
                </a:ext>
              </a:extLst>
            </p:cNvPr>
            <p:cNvSpPr/>
            <p:nvPr/>
          </p:nvSpPr>
          <p:spPr>
            <a:xfrm>
              <a:off x="1248703" y="537144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75">
              <a:extLst>
                <a:ext uri="{FF2B5EF4-FFF2-40B4-BE49-F238E27FC236}">
                  <a16:creationId xmlns:a16="http://schemas.microsoft.com/office/drawing/2014/main" id="{ACE92B13-41C6-9E6F-A14A-72A009C93C78}"/>
                </a:ext>
              </a:extLst>
            </p:cNvPr>
            <p:cNvSpPr/>
            <p:nvPr/>
          </p:nvSpPr>
          <p:spPr>
            <a:xfrm>
              <a:off x="1248703" y="537144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586216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76">
              <a:extLst>
                <a:ext uri="{FF2B5EF4-FFF2-40B4-BE49-F238E27FC236}">
                  <a16:creationId xmlns:a16="http://schemas.microsoft.com/office/drawing/2014/main" id="{CCC33586-4A14-A356-4FE5-A0F7F837A3E5}"/>
                </a:ext>
              </a:extLst>
            </p:cNvPr>
            <p:cNvSpPr/>
            <p:nvPr/>
          </p:nvSpPr>
          <p:spPr>
            <a:xfrm>
              <a:off x="4565573" y="537144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77">
              <a:extLst>
                <a:ext uri="{FF2B5EF4-FFF2-40B4-BE49-F238E27FC236}">
                  <a16:creationId xmlns:a16="http://schemas.microsoft.com/office/drawing/2014/main" id="{9D8B7275-A8B6-1CF3-6C26-A751B45501CA}"/>
                </a:ext>
              </a:extLst>
            </p:cNvPr>
            <p:cNvSpPr/>
            <p:nvPr/>
          </p:nvSpPr>
          <p:spPr>
            <a:xfrm>
              <a:off x="4565573" y="537144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0" y="586216"/>
                  </a:moveTo>
                  <a:lnTo>
                    <a:pt x="1169009" y="586216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78">
              <a:extLst>
                <a:ext uri="{FF2B5EF4-FFF2-40B4-BE49-F238E27FC236}">
                  <a16:creationId xmlns:a16="http://schemas.microsoft.com/office/drawing/2014/main" id="{626AA487-DBF8-5166-137B-7104CB200404}"/>
                </a:ext>
              </a:extLst>
            </p:cNvPr>
            <p:cNvSpPr/>
            <p:nvPr/>
          </p:nvSpPr>
          <p:spPr>
            <a:xfrm>
              <a:off x="5734583" y="537144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79">
              <a:extLst>
                <a:ext uri="{FF2B5EF4-FFF2-40B4-BE49-F238E27FC236}">
                  <a16:creationId xmlns:a16="http://schemas.microsoft.com/office/drawing/2014/main" id="{3D080CD9-F248-2EB4-052C-72A4858E8BB5}"/>
                </a:ext>
              </a:extLst>
            </p:cNvPr>
            <p:cNvSpPr/>
            <p:nvPr/>
          </p:nvSpPr>
          <p:spPr>
            <a:xfrm>
              <a:off x="5734583" y="537144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586216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0">
              <a:extLst>
                <a:ext uri="{FF2B5EF4-FFF2-40B4-BE49-F238E27FC236}">
                  <a16:creationId xmlns:a16="http://schemas.microsoft.com/office/drawing/2014/main" id="{ED21035D-64E6-9E6B-56A6-F6E39642EED1}"/>
                </a:ext>
              </a:extLst>
            </p:cNvPr>
            <p:cNvSpPr/>
            <p:nvPr/>
          </p:nvSpPr>
          <p:spPr>
            <a:xfrm>
              <a:off x="656405" y="5957658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1">
              <a:extLst>
                <a:ext uri="{FF2B5EF4-FFF2-40B4-BE49-F238E27FC236}">
                  <a16:creationId xmlns:a16="http://schemas.microsoft.com/office/drawing/2014/main" id="{7855D871-435C-0EB9-D694-FB7BEB73DA3B}"/>
                </a:ext>
              </a:extLst>
            </p:cNvPr>
            <p:cNvSpPr/>
            <p:nvPr/>
          </p:nvSpPr>
          <p:spPr>
            <a:xfrm>
              <a:off x="656405" y="5957658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0"/>
                  </a:moveTo>
                  <a:lnTo>
                    <a:pt x="592297" y="0"/>
                  </a:lnTo>
                  <a:lnTo>
                    <a:pt x="592297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2">
              <a:extLst>
                <a:ext uri="{FF2B5EF4-FFF2-40B4-BE49-F238E27FC236}">
                  <a16:creationId xmlns:a16="http://schemas.microsoft.com/office/drawing/2014/main" id="{EF874DB6-E8C7-7463-724F-4C36306F29BD}"/>
                </a:ext>
              </a:extLst>
            </p:cNvPr>
            <p:cNvSpPr/>
            <p:nvPr/>
          </p:nvSpPr>
          <p:spPr>
            <a:xfrm>
              <a:off x="1248703" y="5957658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83">
              <a:extLst>
                <a:ext uri="{FF2B5EF4-FFF2-40B4-BE49-F238E27FC236}">
                  <a16:creationId xmlns:a16="http://schemas.microsoft.com/office/drawing/2014/main" id="{58319ABA-AE8C-823D-87E8-F6719518F6D0}"/>
                </a:ext>
              </a:extLst>
            </p:cNvPr>
            <p:cNvSpPr/>
            <p:nvPr/>
          </p:nvSpPr>
          <p:spPr>
            <a:xfrm>
              <a:off x="1248703" y="5957658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4">
              <a:extLst>
                <a:ext uri="{FF2B5EF4-FFF2-40B4-BE49-F238E27FC236}">
                  <a16:creationId xmlns:a16="http://schemas.microsoft.com/office/drawing/2014/main" id="{0C1D216F-0E44-5E1E-D3E2-B17C3DA61585}"/>
                </a:ext>
              </a:extLst>
            </p:cNvPr>
            <p:cNvSpPr/>
            <p:nvPr/>
          </p:nvSpPr>
          <p:spPr>
            <a:xfrm>
              <a:off x="4565573" y="595765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85">
              <a:extLst>
                <a:ext uri="{FF2B5EF4-FFF2-40B4-BE49-F238E27FC236}">
                  <a16:creationId xmlns:a16="http://schemas.microsoft.com/office/drawing/2014/main" id="{26980CC4-1E86-FEBD-3AF7-C4355AC7783C}"/>
                </a:ext>
              </a:extLst>
            </p:cNvPr>
            <p:cNvSpPr/>
            <p:nvPr/>
          </p:nvSpPr>
          <p:spPr>
            <a:xfrm>
              <a:off x="4565573" y="595765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0"/>
                  </a:moveTo>
                  <a:lnTo>
                    <a:pt x="1169009" y="0"/>
                  </a:lnTo>
                  <a:lnTo>
                    <a:pt x="1169009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86">
              <a:extLst>
                <a:ext uri="{FF2B5EF4-FFF2-40B4-BE49-F238E27FC236}">
                  <a16:creationId xmlns:a16="http://schemas.microsoft.com/office/drawing/2014/main" id="{51CEED51-875C-E048-7F66-0615597FB699}"/>
                </a:ext>
              </a:extLst>
            </p:cNvPr>
            <p:cNvSpPr/>
            <p:nvPr/>
          </p:nvSpPr>
          <p:spPr>
            <a:xfrm>
              <a:off x="5734583" y="595765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87">
              <a:extLst>
                <a:ext uri="{FF2B5EF4-FFF2-40B4-BE49-F238E27FC236}">
                  <a16:creationId xmlns:a16="http://schemas.microsoft.com/office/drawing/2014/main" id="{0AE44E2E-0BA4-F95E-81D9-9A4784B71DDE}"/>
                </a:ext>
              </a:extLst>
            </p:cNvPr>
            <p:cNvSpPr/>
            <p:nvPr/>
          </p:nvSpPr>
          <p:spPr>
            <a:xfrm>
              <a:off x="5734583" y="595765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F2D6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88">
              <a:extLst>
                <a:ext uri="{FF2B5EF4-FFF2-40B4-BE49-F238E27FC236}">
                  <a16:creationId xmlns:a16="http://schemas.microsoft.com/office/drawing/2014/main" id="{9A78439A-7962-9EB8-F84B-C4A967E890D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190" y="5111510"/>
              <a:ext cx="91465" cy="118871"/>
            </a:xfrm>
            <a:prstGeom prst="rect">
              <a:avLst/>
            </a:prstGeom>
          </p:spPr>
        </p:pic>
        <p:sp>
          <p:nvSpPr>
            <p:cNvPr id="96" name="object 89">
              <a:extLst>
                <a:ext uri="{FF2B5EF4-FFF2-40B4-BE49-F238E27FC236}">
                  <a16:creationId xmlns:a16="http://schemas.microsoft.com/office/drawing/2014/main" id="{236A21DB-567A-B029-67A7-773EACD976EA}"/>
                </a:ext>
              </a:extLst>
            </p:cNvPr>
            <p:cNvSpPr/>
            <p:nvPr/>
          </p:nvSpPr>
          <p:spPr>
            <a:xfrm>
              <a:off x="821131" y="5138594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70">
                  <a:moveTo>
                    <a:pt x="53327" y="0"/>
                  </a:moveTo>
                  <a:lnTo>
                    <a:pt x="43370" y="1041"/>
                  </a:lnTo>
                  <a:lnTo>
                    <a:pt x="35560" y="4902"/>
                  </a:lnTo>
                  <a:lnTo>
                    <a:pt x="29578" y="11188"/>
                  </a:lnTo>
                  <a:lnTo>
                    <a:pt x="25095" y="19481"/>
                  </a:lnTo>
                  <a:lnTo>
                    <a:pt x="25095" y="1651"/>
                  </a:lnTo>
                  <a:lnTo>
                    <a:pt x="0" y="1651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54"/>
                  </a:lnTo>
                  <a:lnTo>
                    <a:pt x="26949" y="43662"/>
                  </a:lnTo>
                  <a:lnTo>
                    <a:pt x="32296" y="33921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70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0">
              <a:extLst>
                <a:ext uri="{FF2B5EF4-FFF2-40B4-BE49-F238E27FC236}">
                  <a16:creationId xmlns:a16="http://schemas.microsoft.com/office/drawing/2014/main" id="{9902E789-AD3A-F92A-2FAA-F6E388FA5C9D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74674" y="5113159"/>
              <a:ext cx="102694" cy="115571"/>
            </a:xfrm>
            <a:prstGeom prst="rect">
              <a:avLst/>
            </a:prstGeom>
          </p:spPr>
        </p:pic>
        <p:pic>
          <p:nvPicPr>
            <p:cNvPr id="98" name="object 91">
              <a:extLst>
                <a:ext uri="{FF2B5EF4-FFF2-40B4-BE49-F238E27FC236}">
                  <a16:creationId xmlns:a16="http://schemas.microsoft.com/office/drawing/2014/main" id="{D3479EB4-5B17-C222-EC1D-21938DBDB58B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98169" y="5138585"/>
              <a:ext cx="95760" cy="92124"/>
            </a:xfrm>
            <a:prstGeom prst="rect">
              <a:avLst/>
            </a:prstGeom>
          </p:spPr>
        </p:pic>
        <p:pic>
          <p:nvPicPr>
            <p:cNvPr id="99" name="object 92">
              <a:extLst>
                <a:ext uri="{FF2B5EF4-FFF2-40B4-BE49-F238E27FC236}">
                  <a16:creationId xmlns:a16="http://schemas.microsoft.com/office/drawing/2014/main" id="{1911C18E-A0C7-3474-8228-F032DE8DC8AF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77590" y="5113159"/>
              <a:ext cx="182105" cy="117223"/>
            </a:xfrm>
            <a:prstGeom prst="rect">
              <a:avLst/>
            </a:prstGeom>
          </p:spPr>
        </p:pic>
        <p:pic>
          <p:nvPicPr>
            <p:cNvPr id="100" name="object 93">
              <a:extLst>
                <a:ext uri="{FF2B5EF4-FFF2-40B4-BE49-F238E27FC236}">
                  <a16:creationId xmlns:a16="http://schemas.microsoft.com/office/drawing/2014/main" id="{08435982-742E-4251-7022-BE71EF96C89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1329" y="5138585"/>
              <a:ext cx="140990" cy="91796"/>
            </a:xfrm>
            <a:prstGeom prst="rect">
              <a:avLst/>
            </a:prstGeom>
          </p:spPr>
        </p:pic>
        <p:sp>
          <p:nvSpPr>
            <p:cNvPr id="101" name="object 94">
              <a:extLst>
                <a:ext uri="{FF2B5EF4-FFF2-40B4-BE49-F238E27FC236}">
                  <a16:creationId xmlns:a16="http://schemas.microsoft.com/office/drawing/2014/main" id="{2EA5EE18-3244-B1A8-7060-D87891045A2B}"/>
                </a:ext>
              </a:extLst>
            </p:cNvPr>
            <p:cNvSpPr/>
            <p:nvPr/>
          </p:nvSpPr>
          <p:spPr>
            <a:xfrm>
              <a:off x="1743951" y="5117627"/>
              <a:ext cx="559435" cy="113664"/>
            </a:xfrm>
            <a:custGeom>
              <a:avLst/>
              <a:gdLst/>
              <a:ahLst/>
              <a:cxnLst/>
              <a:rect l="l" t="t" r="r" b="b"/>
              <a:pathLst>
                <a:path w="559435" h="113664">
                  <a:moveTo>
                    <a:pt x="135039" y="53492"/>
                  </a:moveTo>
                  <a:lnTo>
                    <a:pt x="132994" y="39420"/>
                  </a:lnTo>
                  <a:lnTo>
                    <a:pt x="127101" y="29235"/>
                  </a:lnTo>
                  <a:lnTo>
                    <a:pt x="117703" y="23050"/>
                  </a:lnTo>
                  <a:lnTo>
                    <a:pt x="105156" y="20967"/>
                  </a:lnTo>
                  <a:lnTo>
                    <a:pt x="96621" y="21882"/>
                  </a:lnTo>
                  <a:lnTo>
                    <a:pt x="89027" y="24574"/>
                  </a:lnTo>
                  <a:lnTo>
                    <a:pt x="82219" y="28981"/>
                  </a:lnTo>
                  <a:lnTo>
                    <a:pt x="76098" y="35001"/>
                  </a:lnTo>
                  <a:lnTo>
                    <a:pt x="71882" y="29044"/>
                  </a:lnTo>
                  <a:lnTo>
                    <a:pt x="66243" y="24638"/>
                  </a:lnTo>
                  <a:lnTo>
                    <a:pt x="59296" y="21907"/>
                  </a:lnTo>
                  <a:lnTo>
                    <a:pt x="51168" y="20967"/>
                  </a:lnTo>
                  <a:lnTo>
                    <a:pt x="42545" y="22136"/>
                  </a:lnTo>
                  <a:lnTo>
                    <a:pt x="35534" y="25273"/>
                  </a:lnTo>
                  <a:lnTo>
                    <a:pt x="29819" y="29806"/>
                  </a:lnTo>
                  <a:lnTo>
                    <a:pt x="25082" y="35166"/>
                  </a:lnTo>
                  <a:lnTo>
                    <a:pt x="25082" y="22618"/>
                  </a:lnTo>
                  <a:lnTo>
                    <a:pt x="0" y="22618"/>
                  </a:lnTo>
                  <a:lnTo>
                    <a:pt x="0" y="111112"/>
                  </a:lnTo>
                  <a:lnTo>
                    <a:pt x="25082" y="111112"/>
                  </a:lnTo>
                  <a:lnTo>
                    <a:pt x="25082" y="49860"/>
                  </a:lnTo>
                  <a:lnTo>
                    <a:pt x="30873" y="43751"/>
                  </a:lnTo>
                  <a:lnTo>
                    <a:pt x="49695" y="43751"/>
                  </a:lnTo>
                  <a:lnTo>
                    <a:pt x="54965" y="49860"/>
                  </a:lnTo>
                  <a:lnTo>
                    <a:pt x="54965" y="111112"/>
                  </a:lnTo>
                  <a:lnTo>
                    <a:pt x="80060" y="111112"/>
                  </a:lnTo>
                  <a:lnTo>
                    <a:pt x="80060" y="49860"/>
                  </a:lnTo>
                  <a:lnTo>
                    <a:pt x="85839" y="43751"/>
                  </a:lnTo>
                  <a:lnTo>
                    <a:pt x="104660" y="43751"/>
                  </a:lnTo>
                  <a:lnTo>
                    <a:pt x="109943" y="49860"/>
                  </a:lnTo>
                  <a:lnTo>
                    <a:pt x="109943" y="111112"/>
                  </a:lnTo>
                  <a:lnTo>
                    <a:pt x="135039" y="111112"/>
                  </a:lnTo>
                  <a:lnTo>
                    <a:pt x="135039" y="53492"/>
                  </a:lnTo>
                  <a:close/>
                </a:path>
                <a:path w="559435" h="113664">
                  <a:moveTo>
                    <a:pt x="239382" y="69011"/>
                  </a:moveTo>
                  <a:lnTo>
                    <a:pt x="238099" y="59931"/>
                  </a:lnTo>
                  <a:lnTo>
                    <a:pt x="236804" y="50914"/>
                  </a:lnTo>
                  <a:lnTo>
                    <a:pt x="231762" y="41109"/>
                  </a:lnTo>
                  <a:lnTo>
                    <a:pt x="228917" y="35572"/>
                  </a:lnTo>
                  <a:lnTo>
                    <a:pt x="215493" y="24942"/>
                  </a:lnTo>
                  <a:lnTo>
                    <a:pt x="214960" y="24841"/>
                  </a:lnTo>
                  <a:lnTo>
                    <a:pt x="214960" y="59931"/>
                  </a:lnTo>
                  <a:lnTo>
                    <a:pt x="177139" y="59931"/>
                  </a:lnTo>
                  <a:lnTo>
                    <a:pt x="196291" y="41109"/>
                  </a:lnTo>
                  <a:lnTo>
                    <a:pt x="203454" y="42468"/>
                  </a:lnTo>
                  <a:lnTo>
                    <a:pt x="209029" y="46304"/>
                  </a:lnTo>
                  <a:lnTo>
                    <a:pt x="212902" y="52247"/>
                  </a:lnTo>
                  <a:lnTo>
                    <a:pt x="214960" y="59931"/>
                  </a:lnTo>
                  <a:lnTo>
                    <a:pt x="214960" y="24841"/>
                  </a:lnTo>
                  <a:lnTo>
                    <a:pt x="196291" y="20967"/>
                  </a:lnTo>
                  <a:lnTo>
                    <a:pt x="178587" y="24612"/>
                  </a:lnTo>
                  <a:lnTo>
                    <a:pt x="164757" y="34518"/>
                  </a:lnTo>
                  <a:lnTo>
                    <a:pt x="155752" y="49174"/>
                  </a:lnTo>
                  <a:lnTo>
                    <a:pt x="152539" y="67030"/>
                  </a:lnTo>
                  <a:lnTo>
                    <a:pt x="152539" y="67360"/>
                  </a:lnTo>
                  <a:lnTo>
                    <a:pt x="156032" y="85928"/>
                  </a:lnTo>
                  <a:lnTo>
                    <a:pt x="165696" y="100380"/>
                  </a:lnTo>
                  <a:lnTo>
                    <a:pt x="180340" y="109753"/>
                  </a:lnTo>
                  <a:lnTo>
                    <a:pt x="198767" y="113093"/>
                  </a:lnTo>
                  <a:lnTo>
                    <a:pt x="210019" y="111950"/>
                  </a:lnTo>
                  <a:lnTo>
                    <a:pt x="219760" y="108673"/>
                  </a:lnTo>
                  <a:lnTo>
                    <a:pt x="228053" y="103479"/>
                  </a:lnTo>
                  <a:lnTo>
                    <a:pt x="234924" y="96583"/>
                  </a:lnTo>
                  <a:lnTo>
                    <a:pt x="230822" y="92951"/>
                  </a:lnTo>
                  <a:lnTo>
                    <a:pt x="220560" y="83870"/>
                  </a:lnTo>
                  <a:lnTo>
                    <a:pt x="213626" y="90309"/>
                  </a:lnTo>
                  <a:lnTo>
                    <a:pt x="207518" y="92951"/>
                  </a:lnTo>
                  <a:lnTo>
                    <a:pt x="199097" y="92951"/>
                  </a:lnTo>
                  <a:lnTo>
                    <a:pt x="191338" y="91846"/>
                  </a:lnTo>
                  <a:lnTo>
                    <a:pt x="185000" y="88557"/>
                  </a:lnTo>
                  <a:lnTo>
                    <a:pt x="180314" y="83121"/>
                  </a:lnTo>
                  <a:lnTo>
                    <a:pt x="177469" y="75615"/>
                  </a:lnTo>
                  <a:lnTo>
                    <a:pt x="239052" y="75615"/>
                  </a:lnTo>
                  <a:lnTo>
                    <a:pt x="239382" y="70993"/>
                  </a:lnTo>
                  <a:lnTo>
                    <a:pt x="239382" y="69011"/>
                  </a:lnTo>
                  <a:close/>
                </a:path>
                <a:path w="559435" h="113664">
                  <a:moveTo>
                    <a:pt x="308063" y="22618"/>
                  </a:moveTo>
                  <a:lnTo>
                    <a:pt x="287261" y="22618"/>
                  </a:lnTo>
                  <a:lnTo>
                    <a:pt x="287261" y="0"/>
                  </a:lnTo>
                  <a:lnTo>
                    <a:pt x="262166" y="0"/>
                  </a:lnTo>
                  <a:lnTo>
                    <a:pt x="262166" y="22618"/>
                  </a:lnTo>
                  <a:lnTo>
                    <a:pt x="251599" y="22618"/>
                  </a:lnTo>
                  <a:lnTo>
                    <a:pt x="251599" y="44081"/>
                  </a:lnTo>
                  <a:lnTo>
                    <a:pt x="262166" y="44081"/>
                  </a:lnTo>
                  <a:lnTo>
                    <a:pt x="262166" y="86017"/>
                  </a:lnTo>
                  <a:lnTo>
                    <a:pt x="264033" y="98806"/>
                  </a:lnTo>
                  <a:lnTo>
                    <a:pt x="269290" y="106984"/>
                  </a:lnTo>
                  <a:lnTo>
                    <a:pt x="277418" y="111315"/>
                  </a:lnTo>
                  <a:lnTo>
                    <a:pt x="287921" y="112598"/>
                  </a:lnTo>
                  <a:lnTo>
                    <a:pt x="296341" y="112598"/>
                  </a:lnTo>
                  <a:lnTo>
                    <a:pt x="302450" y="110617"/>
                  </a:lnTo>
                  <a:lnTo>
                    <a:pt x="307746" y="107480"/>
                  </a:lnTo>
                  <a:lnTo>
                    <a:pt x="307746" y="87337"/>
                  </a:lnTo>
                  <a:lnTo>
                    <a:pt x="304114" y="89319"/>
                  </a:lnTo>
                  <a:lnTo>
                    <a:pt x="299974" y="90474"/>
                  </a:lnTo>
                  <a:lnTo>
                    <a:pt x="289750" y="90474"/>
                  </a:lnTo>
                  <a:lnTo>
                    <a:pt x="287261" y="87668"/>
                  </a:lnTo>
                  <a:lnTo>
                    <a:pt x="287261" y="44081"/>
                  </a:lnTo>
                  <a:lnTo>
                    <a:pt x="308063" y="44081"/>
                  </a:lnTo>
                  <a:lnTo>
                    <a:pt x="308063" y="22618"/>
                  </a:lnTo>
                  <a:close/>
                </a:path>
                <a:path w="559435" h="113664">
                  <a:moveTo>
                    <a:pt x="406628" y="69011"/>
                  </a:moveTo>
                  <a:lnTo>
                    <a:pt x="405333" y="59931"/>
                  </a:lnTo>
                  <a:lnTo>
                    <a:pt x="404050" y="50914"/>
                  </a:lnTo>
                  <a:lnTo>
                    <a:pt x="399008" y="41109"/>
                  </a:lnTo>
                  <a:lnTo>
                    <a:pt x="396163" y="35572"/>
                  </a:lnTo>
                  <a:lnTo>
                    <a:pt x="382739" y="24942"/>
                  </a:lnTo>
                  <a:lnTo>
                    <a:pt x="382193" y="24841"/>
                  </a:lnTo>
                  <a:lnTo>
                    <a:pt x="382193" y="59931"/>
                  </a:lnTo>
                  <a:lnTo>
                    <a:pt x="344385" y="59931"/>
                  </a:lnTo>
                  <a:lnTo>
                    <a:pt x="363537" y="41109"/>
                  </a:lnTo>
                  <a:lnTo>
                    <a:pt x="370700" y="42468"/>
                  </a:lnTo>
                  <a:lnTo>
                    <a:pt x="376275" y="46304"/>
                  </a:lnTo>
                  <a:lnTo>
                    <a:pt x="380136" y="52247"/>
                  </a:lnTo>
                  <a:lnTo>
                    <a:pt x="382193" y="59931"/>
                  </a:lnTo>
                  <a:lnTo>
                    <a:pt x="382193" y="24841"/>
                  </a:lnTo>
                  <a:lnTo>
                    <a:pt x="363537" y="20967"/>
                  </a:lnTo>
                  <a:lnTo>
                    <a:pt x="345833" y="24612"/>
                  </a:lnTo>
                  <a:lnTo>
                    <a:pt x="332003" y="34518"/>
                  </a:lnTo>
                  <a:lnTo>
                    <a:pt x="322999" y="49174"/>
                  </a:lnTo>
                  <a:lnTo>
                    <a:pt x="319786" y="67030"/>
                  </a:lnTo>
                  <a:lnTo>
                    <a:pt x="319786" y="67360"/>
                  </a:lnTo>
                  <a:lnTo>
                    <a:pt x="323278" y="85928"/>
                  </a:lnTo>
                  <a:lnTo>
                    <a:pt x="332930" y="100380"/>
                  </a:lnTo>
                  <a:lnTo>
                    <a:pt x="347586" y="109753"/>
                  </a:lnTo>
                  <a:lnTo>
                    <a:pt x="366014" y="113093"/>
                  </a:lnTo>
                  <a:lnTo>
                    <a:pt x="377266" y="111950"/>
                  </a:lnTo>
                  <a:lnTo>
                    <a:pt x="387007" y="108673"/>
                  </a:lnTo>
                  <a:lnTo>
                    <a:pt x="395300" y="103479"/>
                  </a:lnTo>
                  <a:lnTo>
                    <a:pt x="402170" y="96583"/>
                  </a:lnTo>
                  <a:lnTo>
                    <a:pt x="398068" y="92951"/>
                  </a:lnTo>
                  <a:lnTo>
                    <a:pt x="387807" y="83870"/>
                  </a:lnTo>
                  <a:lnTo>
                    <a:pt x="380873" y="90309"/>
                  </a:lnTo>
                  <a:lnTo>
                    <a:pt x="374764" y="92951"/>
                  </a:lnTo>
                  <a:lnTo>
                    <a:pt x="366344" y="92951"/>
                  </a:lnTo>
                  <a:lnTo>
                    <a:pt x="358584" y="91846"/>
                  </a:lnTo>
                  <a:lnTo>
                    <a:pt x="352247" y="88557"/>
                  </a:lnTo>
                  <a:lnTo>
                    <a:pt x="347560" y="83121"/>
                  </a:lnTo>
                  <a:lnTo>
                    <a:pt x="344716" y="75615"/>
                  </a:lnTo>
                  <a:lnTo>
                    <a:pt x="406298" y="75615"/>
                  </a:lnTo>
                  <a:lnTo>
                    <a:pt x="406628" y="70993"/>
                  </a:lnTo>
                  <a:lnTo>
                    <a:pt x="406628" y="69011"/>
                  </a:lnTo>
                  <a:close/>
                </a:path>
                <a:path w="559435" h="113664">
                  <a:moveTo>
                    <a:pt x="478612" y="20967"/>
                  </a:moveTo>
                  <a:lnTo>
                    <a:pt x="468655" y="22009"/>
                  </a:lnTo>
                  <a:lnTo>
                    <a:pt x="460844" y="25869"/>
                  </a:lnTo>
                  <a:lnTo>
                    <a:pt x="454863" y="32156"/>
                  </a:lnTo>
                  <a:lnTo>
                    <a:pt x="450380" y="40449"/>
                  </a:lnTo>
                  <a:lnTo>
                    <a:pt x="450380" y="22618"/>
                  </a:lnTo>
                  <a:lnTo>
                    <a:pt x="425297" y="22618"/>
                  </a:lnTo>
                  <a:lnTo>
                    <a:pt x="425297" y="111112"/>
                  </a:lnTo>
                  <a:lnTo>
                    <a:pt x="450380" y="111112"/>
                  </a:lnTo>
                  <a:lnTo>
                    <a:pt x="450380" y="78422"/>
                  </a:lnTo>
                  <a:lnTo>
                    <a:pt x="452247" y="64630"/>
                  </a:lnTo>
                  <a:lnTo>
                    <a:pt x="457581" y="54889"/>
                  </a:lnTo>
                  <a:lnTo>
                    <a:pt x="466051" y="49123"/>
                  </a:lnTo>
                  <a:lnTo>
                    <a:pt x="477291" y="47218"/>
                  </a:lnTo>
                  <a:lnTo>
                    <a:pt x="478612" y="47218"/>
                  </a:lnTo>
                  <a:lnTo>
                    <a:pt x="478612" y="20967"/>
                  </a:lnTo>
                  <a:close/>
                </a:path>
                <a:path w="559435" h="113664">
                  <a:moveTo>
                    <a:pt x="559181" y="83870"/>
                  </a:moveTo>
                  <a:lnTo>
                    <a:pt x="522871" y="54317"/>
                  </a:lnTo>
                  <a:lnTo>
                    <a:pt x="514451" y="52006"/>
                  </a:lnTo>
                  <a:lnTo>
                    <a:pt x="514451" y="43256"/>
                  </a:lnTo>
                  <a:lnTo>
                    <a:pt x="517575" y="40614"/>
                  </a:lnTo>
                  <a:lnTo>
                    <a:pt x="530123" y="40614"/>
                  </a:lnTo>
                  <a:lnTo>
                    <a:pt x="538873" y="43751"/>
                  </a:lnTo>
                  <a:lnTo>
                    <a:pt x="547624" y="48869"/>
                  </a:lnTo>
                  <a:lnTo>
                    <a:pt x="557212" y="31534"/>
                  </a:lnTo>
                  <a:lnTo>
                    <a:pt x="549579" y="27216"/>
                  </a:lnTo>
                  <a:lnTo>
                    <a:pt x="541312" y="24003"/>
                  </a:lnTo>
                  <a:lnTo>
                    <a:pt x="532726" y="21996"/>
                  </a:lnTo>
                  <a:lnTo>
                    <a:pt x="524179" y="21297"/>
                  </a:lnTo>
                  <a:lnTo>
                    <a:pt x="511606" y="23152"/>
                  </a:lnTo>
                  <a:lnTo>
                    <a:pt x="501319" y="28575"/>
                  </a:lnTo>
                  <a:lnTo>
                    <a:pt x="494372" y="37388"/>
                  </a:lnTo>
                  <a:lnTo>
                    <a:pt x="491832" y="49695"/>
                  </a:lnTo>
                  <a:lnTo>
                    <a:pt x="494207" y="60579"/>
                  </a:lnTo>
                  <a:lnTo>
                    <a:pt x="527977" y="79248"/>
                  </a:lnTo>
                  <a:lnTo>
                    <a:pt x="536562" y="81064"/>
                  </a:lnTo>
                  <a:lnTo>
                    <a:pt x="536562" y="90805"/>
                  </a:lnTo>
                  <a:lnTo>
                    <a:pt x="533260" y="93446"/>
                  </a:lnTo>
                  <a:lnTo>
                    <a:pt x="525995" y="93446"/>
                  </a:lnTo>
                  <a:lnTo>
                    <a:pt x="519506" y="92773"/>
                  </a:lnTo>
                  <a:lnTo>
                    <a:pt x="512546" y="90766"/>
                  </a:lnTo>
                  <a:lnTo>
                    <a:pt x="505333" y="87452"/>
                  </a:lnTo>
                  <a:lnTo>
                    <a:pt x="498094" y="82880"/>
                  </a:lnTo>
                  <a:lnTo>
                    <a:pt x="487362" y="99390"/>
                  </a:lnTo>
                  <a:lnTo>
                    <a:pt x="496506" y="105371"/>
                  </a:lnTo>
                  <a:lnTo>
                    <a:pt x="506107" y="109537"/>
                  </a:lnTo>
                  <a:lnTo>
                    <a:pt x="515835" y="111975"/>
                  </a:lnTo>
                  <a:lnTo>
                    <a:pt x="525335" y="112763"/>
                  </a:lnTo>
                  <a:lnTo>
                    <a:pt x="538708" y="111061"/>
                  </a:lnTo>
                  <a:lnTo>
                    <a:pt x="549440" y="105841"/>
                  </a:lnTo>
                  <a:lnTo>
                    <a:pt x="556590" y="96951"/>
                  </a:lnTo>
                  <a:lnTo>
                    <a:pt x="559181" y="8387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95">
              <a:extLst>
                <a:ext uri="{FF2B5EF4-FFF2-40B4-BE49-F238E27FC236}">
                  <a16:creationId xmlns:a16="http://schemas.microsoft.com/office/drawing/2014/main" id="{169C42A9-CB07-2802-054C-C498CE80B59F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887731" y="5112890"/>
              <a:ext cx="400536" cy="117820"/>
            </a:xfrm>
            <a:prstGeom prst="rect">
              <a:avLst/>
            </a:prstGeom>
          </p:spPr>
        </p:pic>
        <p:sp>
          <p:nvSpPr>
            <p:cNvPr id="103" name="object 96">
              <a:extLst>
                <a:ext uri="{FF2B5EF4-FFF2-40B4-BE49-F238E27FC236}">
                  <a16:creationId xmlns:a16="http://schemas.microsoft.com/office/drawing/2014/main" id="{E621188B-4EEB-E876-9D3A-1047611241AD}"/>
                </a:ext>
              </a:extLst>
            </p:cNvPr>
            <p:cNvSpPr/>
            <p:nvPr/>
          </p:nvSpPr>
          <p:spPr>
            <a:xfrm>
              <a:off x="5352324" y="5112335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39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7"/>
                  </a:lnTo>
                  <a:lnTo>
                    <a:pt x="25424" y="25754"/>
                  </a:lnTo>
                  <a:lnTo>
                    <a:pt x="25424" y="116395"/>
                  </a:lnTo>
                  <a:lnTo>
                    <a:pt x="50519" y="116395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97">
              <a:extLst>
                <a:ext uri="{FF2B5EF4-FFF2-40B4-BE49-F238E27FC236}">
                  <a16:creationId xmlns:a16="http://schemas.microsoft.com/office/drawing/2014/main" id="{614E9B75-C3CC-FCAE-F3A4-84E43663121B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040147" y="5112890"/>
              <a:ext cx="400536" cy="117820"/>
            </a:xfrm>
            <a:prstGeom prst="rect">
              <a:avLst/>
            </a:prstGeom>
          </p:spPr>
        </p:pic>
        <p:pic>
          <p:nvPicPr>
            <p:cNvPr id="105" name="object 98">
              <a:extLst>
                <a:ext uri="{FF2B5EF4-FFF2-40B4-BE49-F238E27FC236}">
                  <a16:creationId xmlns:a16="http://schemas.microsoft.com/office/drawing/2014/main" id="{FC37254C-4343-C7F7-20D9-0A0F4346E42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08868" y="5111510"/>
              <a:ext cx="85521" cy="117219"/>
            </a:xfrm>
            <a:prstGeom prst="rect">
              <a:avLst/>
            </a:prstGeom>
          </p:spPr>
        </p:pic>
        <p:sp>
          <p:nvSpPr>
            <p:cNvPr id="106" name="object 99">
              <a:extLst>
                <a:ext uri="{FF2B5EF4-FFF2-40B4-BE49-F238E27FC236}">
                  <a16:creationId xmlns:a16="http://schemas.microsoft.com/office/drawing/2014/main" id="{C8E41E08-2692-CD40-23F3-09E197041C64}"/>
                </a:ext>
              </a:extLst>
            </p:cNvPr>
            <p:cNvSpPr/>
            <p:nvPr/>
          </p:nvSpPr>
          <p:spPr>
            <a:xfrm>
              <a:off x="926338" y="5572947"/>
              <a:ext cx="589915" cy="149225"/>
            </a:xfrm>
            <a:custGeom>
              <a:avLst/>
              <a:gdLst/>
              <a:ahLst/>
              <a:cxnLst/>
              <a:rect l="l" t="t" r="r" b="b"/>
              <a:pathLst>
                <a:path w="589915" h="149225">
                  <a:moveTo>
                    <a:pt x="41757" y="41313"/>
                  </a:moveTo>
                  <a:lnTo>
                    <a:pt x="28651" y="41313"/>
                  </a:lnTo>
                  <a:lnTo>
                    <a:pt x="0" y="50457"/>
                  </a:lnTo>
                  <a:lnTo>
                    <a:pt x="3962" y="65697"/>
                  </a:lnTo>
                  <a:lnTo>
                    <a:pt x="23164" y="60363"/>
                  </a:lnTo>
                  <a:lnTo>
                    <a:pt x="23164" y="148755"/>
                  </a:lnTo>
                  <a:lnTo>
                    <a:pt x="41757" y="148755"/>
                  </a:lnTo>
                  <a:lnTo>
                    <a:pt x="41757" y="41313"/>
                  </a:lnTo>
                  <a:close/>
                </a:path>
                <a:path w="589915" h="149225">
                  <a:moveTo>
                    <a:pt x="453923" y="4572"/>
                  </a:moveTo>
                  <a:lnTo>
                    <a:pt x="435178" y="4572"/>
                  </a:lnTo>
                  <a:lnTo>
                    <a:pt x="435178" y="111252"/>
                  </a:lnTo>
                  <a:lnTo>
                    <a:pt x="453923" y="111252"/>
                  </a:lnTo>
                  <a:lnTo>
                    <a:pt x="453923" y="4572"/>
                  </a:lnTo>
                  <a:close/>
                </a:path>
                <a:path w="589915" h="149225">
                  <a:moveTo>
                    <a:pt x="545515" y="0"/>
                  </a:moveTo>
                  <a:lnTo>
                    <a:pt x="527075" y="0"/>
                  </a:lnTo>
                  <a:lnTo>
                    <a:pt x="527075" y="111252"/>
                  </a:lnTo>
                  <a:lnTo>
                    <a:pt x="545515" y="111252"/>
                  </a:lnTo>
                  <a:lnTo>
                    <a:pt x="545515" y="0"/>
                  </a:lnTo>
                  <a:close/>
                </a:path>
                <a:path w="589915" h="149225">
                  <a:moveTo>
                    <a:pt x="589102" y="30784"/>
                  </a:moveTo>
                  <a:lnTo>
                    <a:pt x="570661" y="30784"/>
                  </a:lnTo>
                  <a:lnTo>
                    <a:pt x="570661" y="111252"/>
                  </a:lnTo>
                  <a:lnTo>
                    <a:pt x="589102" y="111252"/>
                  </a:lnTo>
                  <a:lnTo>
                    <a:pt x="589102" y="30784"/>
                  </a:lnTo>
                  <a:close/>
                </a:path>
                <a:path w="589915" h="149225">
                  <a:moveTo>
                    <a:pt x="589711" y="914"/>
                  </a:moveTo>
                  <a:lnTo>
                    <a:pt x="569899" y="914"/>
                  </a:lnTo>
                  <a:lnTo>
                    <a:pt x="569899" y="18440"/>
                  </a:lnTo>
                  <a:lnTo>
                    <a:pt x="589711" y="18440"/>
                  </a:lnTo>
                  <a:lnTo>
                    <a:pt x="589711" y="91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0">
              <a:extLst>
                <a:ext uri="{FF2B5EF4-FFF2-40B4-BE49-F238E27FC236}">
                  <a16:creationId xmlns:a16="http://schemas.microsoft.com/office/drawing/2014/main" id="{66C20017-4DD8-E1AC-F78C-E12D215248B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518" y="5572937"/>
              <a:ext cx="158346" cy="113079"/>
            </a:xfrm>
            <a:prstGeom prst="rect">
              <a:avLst/>
            </a:prstGeom>
          </p:spPr>
        </p:pic>
        <p:pic>
          <p:nvPicPr>
            <p:cNvPr id="108" name="object 101">
              <a:extLst>
                <a:ext uri="{FF2B5EF4-FFF2-40B4-BE49-F238E27FC236}">
                  <a16:creationId xmlns:a16="http://schemas.microsoft.com/office/drawing/2014/main" id="{5279A380-05CA-DAE0-DE8A-81B316F84EA3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757757" y="5602047"/>
              <a:ext cx="263494" cy="106523"/>
            </a:xfrm>
            <a:prstGeom prst="rect">
              <a:avLst/>
            </a:prstGeom>
          </p:spPr>
        </p:pic>
        <p:sp>
          <p:nvSpPr>
            <p:cNvPr id="109" name="object 102">
              <a:extLst>
                <a:ext uri="{FF2B5EF4-FFF2-40B4-BE49-F238E27FC236}">
                  <a16:creationId xmlns:a16="http://schemas.microsoft.com/office/drawing/2014/main" id="{5BFC6707-B015-476C-A535-86099E187692}"/>
                </a:ext>
              </a:extLst>
            </p:cNvPr>
            <p:cNvSpPr/>
            <p:nvPr/>
          </p:nvSpPr>
          <p:spPr>
            <a:xfrm>
              <a:off x="2041217" y="5572937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03">
              <a:extLst>
                <a:ext uri="{FF2B5EF4-FFF2-40B4-BE49-F238E27FC236}">
                  <a16:creationId xmlns:a16="http://schemas.microsoft.com/office/drawing/2014/main" id="{ABB5F8C4-D045-88D3-F7C2-EC54DC86CC68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079316" y="5573851"/>
              <a:ext cx="187603" cy="112165"/>
            </a:xfrm>
            <a:prstGeom prst="rect">
              <a:avLst/>
            </a:prstGeom>
          </p:spPr>
        </p:pic>
        <p:pic>
          <p:nvPicPr>
            <p:cNvPr id="111" name="object 104">
              <a:extLst>
                <a:ext uri="{FF2B5EF4-FFF2-40B4-BE49-F238E27FC236}">
                  <a16:creationId xmlns:a16="http://schemas.microsoft.com/office/drawing/2014/main" id="{167281A5-2149-444E-C6DD-57B7A7596C4F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290387" y="5602047"/>
              <a:ext cx="173582" cy="106829"/>
            </a:xfrm>
            <a:prstGeom prst="rect">
              <a:avLst/>
            </a:prstGeom>
          </p:spPr>
        </p:pic>
        <p:pic>
          <p:nvPicPr>
            <p:cNvPr id="112" name="object 105">
              <a:extLst>
                <a:ext uri="{FF2B5EF4-FFF2-40B4-BE49-F238E27FC236}">
                  <a16:creationId xmlns:a16="http://schemas.microsoft.com/office/drawing/2014/main" id="{E20675DE-7026-890E-9A7F-7CECFFC46647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532701" y="5602047"/>
              <a:ext cx="297482" cy="83969"/>
            </a:xfrm>
            <a:prstGeom prst="rect">
              <a:avLst/>
            </a:prstGeom>
          </p:spPr>
        </p:pic>
        <p:pic>
          <p:nvPicPr>
            <p:cNvPr id="113" name="object 106">
              <a:extLst>
                <a:ext uri="{FF2B5EF4-FFF2-40B4-BE49-F238E27FC236}">
                  <a16:creationId xmlns:a16="http://schemas.microsoft.com/office/drawing/2014/main" id="{DB8A92F6-EA25-DDF7-3588-2C0BE061670C}"/>
                </a:ext>
              </a:extLst>
            </p:cNvPr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885961" y="5572937"/>
              <a:ext cx="141123" cy="112622"/>
            </a:xfrm>
            <a:prstGeom prst="rect">
              <a:avLst/>
            </a:prstGeom>
          </p:spPr>
        </p:pic>
        <p:sp>
          <p:nvSpPr>
            <p:cNvPr id="114" name="object 107">
              <a:extLst>
                <a:ext uri="{FF2B5EF4-FFF2-40B4-BE49-F238E27FC236}">
                  <a16:creationId xmlns:a16="http://schemas.microsoft.com/office/drawing/2014/main" id="{56C30773-CD39-375E-48C3-70BDC684C096}"/>
                </a:ext>
              </a:extLst>
            </p:cNvPr>
            <p:cNvSpPr/>
            <p:nvPr/>
          </p:nvSpPr>
          <p:spPr>
            <a:xfrm>
              <a:off x="3049638" y="5573861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08">
              <a:extLst>
                <a:ext uri="{FF2B5EF4-FFF2-40B4-BE49-F238E27FC236}">
                  <a16:creationId xmlns:a16="http://schemas.microsoft.com/office/drawing/2014/main" id="{168F4C2A-5E4F-AA31-4047-A0EDBB680D05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92918" y="5602047"/>
              <a:ext cx="254048" cy="106829"/>
            </a:xfrm>
            <a:prstGeom prst="rect">
              <a:avLst/>
            </a:prstGeom>
          </p:spPr>
        </p:pic>
        <p:pic>
          <p:nvPicPr>
            <p:cNvPr id="116" name="object 109">
              <a:extLst>
                <a:ext uri="{FF2B5EF4-FFF2-40B4-BE49-F238E27FC236}">
                  <a16:creationId xmlns:a16="http://schemas.microsoft.com/office/drawing/2014/main" id="{167E65FE-9EFB-6E50-0D86-2332302A2D04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13312" y="6199715"/>
              <a:ext cx="77115" cy="108201"/>
            </a:xfrm>
            <a:prstGeom prst="rect">
              <a:avLst/>
            </a:prstGeom>
          </p:spPr>
        </p:pic>
        <p:sp>
          <p:nvSpPr>
            <p:cNvPr id="117" name="object 110">
              <a:extLst>
                <a:ext uri="{FF2B5EF4-FFF2-40B4-BE49-F238E27FC236}">
                  <a16:creationId xmlns:a16="http://schemas.microsoft.com/office/drawing/2014/main" id="{996CB0CB-A649-821A-61A7-055CA574CC3C}"/>
                </a:ext>
              </a:extLst>
            </p:cNvPr>
            <p:cNvSpPr/>
            <p:nvPr/>
          </p:nvSpPr>
          <p:spPr>
            <a:xfrm>
              <a:off x="1361516" y="6153516"/>
              <a:ext cx="19050" cy="106680"/>
            </a:xfrm>
            <a:custGeom>
              <a:avLst/>
              <a:gdLst/>
              <a:ahLst/>
              <a:cxnLst/>
              <a:rect l="l" t="t" r="r" b="b"/>
              <a:pathLst>
                <a:path w="19050" h="106679">
                  <a:moveTo>
                    <a:pt x="18745" y="0"/>
                  </a:moveTo>
                  <a:lnTo>
                    <a:pt x="0" y="0"/>
                  </a:lnTo>
                  <a:lnTo>
                    <a:pt x="0" y="106678"/>
                  </a:lnTo>
                  <a:lnTo>
                    <a:pt x="18745" y="106678"/>
                  </a:lnTo>
                  <a:lnTo>
                    <a:pt x="1874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1">
              <a:extLst>
                <a:ext uri="{FF2B5EF4-FFF2-40B4-BE49-F238E27FC236}">
                  <a16:creationId xmlns:a16="http://schemas.microsoft.com/office/drawing/2014/main" id="{54200071-4FA7-1C62-FB8D-BB661EE9C38F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447930" y="6149859"/>
              <a:ext cx="211067" cy="135176"/>
            </a:xfrm>
            <a:prstGeom prst="rect">
              <a:avLst/>
            </a:prstGeom>
          </p:spPr>
        </p:pic>
        <p:pic>
          <p:nvPicPr>
            <p:cNvPr id="119" name="object 112">
              <a:extLst>
                <a:ext uri="{FF2B5EF4-FFF2-40B4-BE49-F238E27FC236}">
                  <a16:creationId xmlns:a16="http://schemas.microsoft.com/office/drawing/2014/main" id="{6D1F58B5-AB4F-8421-C989-187C4C8103A6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678049" y="6178053"/>
              <a:ext cx="174952" cy="106982"/>
            </a:xfrm>
            <a:prstGeom prst="rect">
              <a:avLst/>
            </a:prstGeom>
          </p:spPr>
        </p:pic>
        <p:pic>
          <p:nvPicPr>
            <p:cNvPr id="120" name="object 113">
              <a:extLst>
                <a:ext uri="{FF2B5EF4-FFF2-40B4-BE49-F238E27FC236}">
                  <a16:creationId xmlns:a16="http://schemas.microsoft.com/office/drawing/2014/main" id="{E067B497-5B18-215A-1824-58AC312E9F9E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909082" y="6148944"/>
              <a:ext cx="279957" cy="112928"/>
            </a:xfrm>
            <a:prstGeom prst="rect">
              <a:avLst/>
            </a:prstGeom>
          </p:spPr>
        </p:pic>
        <p:pic>
          <p:nvPicPr>
            <p:cNvPr id="121" name="object 114">
              <a:extLst>
                <a:ext uri="{FF2B5EF4-FFF2-40B4-BE49-F238E27FC236}">
                  <a16:creationId xmlns:a16="http://schemas.microsoft.com/office/drawing/2014/main" id="{7E9A271F-C48C-0051-A540-024DE0D02BCD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212510" y="6178053"/>
              <a:ext cx="173581" cy="106831"/>
            </a:xfrm>
            <a:prstGeom prst="rect">
              <a:avLst/>
            </a:prstGeom>
          </p:spPr>
        </p:pic>
        <p:pic>
          <p:nvPicPr>
            <p:cNvPr id="122" name="object 115">
              <a:extLst>
                <a:ext uri="{FF2B5EF4-FFF2-40B4-BE49-F238E27FC236}">
                  <a16:creationId xmlns:a16="http://schemas.microsoft.com/office/drawing/2014/main" id="{43017246-1845-5FE3-2383-01EE673E9737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450707" y="6178053"/>
              <a:ext cx="83210" cy="106525"/>
            </a:xfrm>
            <a:prstGeom prst="rect">
              <a:avLst/>
            </a:prstGeom>
          </p:spPr>
        </p:pic>
        <p:pic>
          <p:nvPicPr>
            <p:cNvPr id="123" name="object 116">
              <a:extLst>
                <a:ext uri="{FF2B5EF4-FFF2-40B4-BE49-F238E27FC236}">
                  <a16:creationId xmlns:a16="http://schemas.microsoft.com/office/drawing/2014/main" id="{BD82D9CB-2A2F-0B03-6C72-5634C364AFD3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556014" y="6149859"/>
              <a:ext cx="344728" cy="112165"/>
            </a:xfrm>
            <a:prstGeom prst="rect">
              <a:avLst/>
            </a:prstGeom>
          </p:spPr>
        </p:pic>
        <p:pic>
          <p:nvPicPr>
            <p:cNvPr id="124" name="object 117">
              <a:extLst>
                <a:ext uri="{FF2B5EF4-FFF2-40B4-BE49-F238E27FC236}">
                  <a16:creationId xmlns:a16="http://schemas.microsoft.com/office/drawing/2014/main" id="{525419F3-E027-618B-23C6-F65634AF7162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919794" y="6178053"/>
              <a:ext cx="256485" cy="83971"/>
            </a:xfrm>
            <a:prstGeom prst="rect">
              <a:avLst/>
            </a:prstGeom>
          </p:spPr>
        </p:pic>
        <p:sp>
          <p:nvSpPr>
            <p:cNvPr id="125" name="object 118">
              <a:extLst>
                <a:ext uri="{FF2B5EF4-FFF2-40B4-BE49-F238E27FC236}">
                  <a16:creationId xmlns:a16="http://schemas.microsoft.com/office/drawing/2014/main" id="{C553CB4E-ED9D-AFC9-AED7-A9A786F6706E}"/>
                </a:ext>
              </a:extLst>
            </p:cNvPr>
            <p:cNvSpPr/>
            <p:nvPr/>
          </p:nvSpPr>
          <p:spPr>
            <a:xfrm>
              <a:off x="4716813" y="548637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9"/>
                  </a:lnTo>
                  <a:lnTo>
                    <a:pt x="121398" y="8831"/>
                  </a:lnTo>
                  <a:lnTo>
                    <a:pt x="71561" y="35313"/>
                  </a:lnTo>
                  <a:lnTo>
                    <a:pt x="31823" y="76164"/>
                  </a:lnTo>
                  <a:lnTo>
                    <a:pt x="8482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2" y="215827"/>
                  </a:lnTo>
                  <a:lnTo>
                    <a:pt x="5036" y="222610"/>
                  </a:lnTo>
                  <a:lnTo>
                    <a:pt x="24180" y="268054"/>
                  </a:lnTo>
                  <a:lnTo>
                    <a:pt x="49224" y="301177"/>
                  </a:lnTo>
                  <a:lnTo>
                    <a:pt x="80252" y="326928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3" y="268864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7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19">
              <a:extLst>
                <a:ext uri="{FF2B5EF4-FFF2-40B4-BE49-F238E27FC236}">
                  <a16:creationId xmlns:a16="http://schemas.microsoft.com/office/drawing/2014/main" id="{26FC9141-D215-3D2E-3332-75B650D8882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5708443"/>
              <a:ext cx="198514" cy="66651"/>
            </a:xfrm>
            <a:prstGeom prst="rect">
              <a:avLst/>
            </a:prstGeom>
          </p:spPr>
        </p:pic>
        <p:sp>
          <p:nvSpPr>
            <p:cNvPr id="127" name="object 120">
              <a:extLst>
                <a:ext uri="{FF2B5EF4-FFF2-40B4-BE49-F238E27FC236}">
                  <a16:creationId xmlns:a16="http://schemas.microsoft.com/office/drawing/2014/main" id="{47C64833-65E0-6D60-FA6D-6035703658A2}"/>
                </a:ext>
              </a:extLst>
            </p:cNvPr>
            <p:cNvSpPr/>
            <p:nvPr/>
          </p:nvSpPr>
          <p:spPr>
            <a:xfrm>
              <a:off x="4798644" y="5596836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54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1">
              <a:extLst>
                <a:ext uri="{FF2B5EF4-FFF2-40B4-BE49-F238E27FC236}">
                  <a16:creationId xmlns:a16="http://schemas.microsoft.com/office/drawing/2014/main" id="{71333300-EC86-935A-EEFD-68BA1D90F4BC}"/>
                </a:ext>
              </a:extLst>
            </p:cNvPr>
            <p:cNvSpPr/>
            <p:nvPr/>
          </p:nvSpPr>
          <p:spPr>
            <a:xfrm>
              <a:off x="5226718" y="548651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8"/>
                  </a:lnTo>
                  <a:lnTo>
                    <a:pt x="100239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1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6" y="355338"/>
                  </a:lnTo>
                  <a:lnTo>
                    <a:pt x="152722" y="354841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2">
              <a:extLst>
                <a:ext uri="{FF2B5EF4-FFF2-40B4-BE49-F238E27FC236}">
                  <a16:creationId xmlns:a16="http://schemas.microsoft.com/office/drawing/2014/main" id="{95EA3721-8A10-3E80-79DA-7E98B1355998}"/>
                </a:ext>
              </a:extLst>
            </p:cNvPr>
            <p:cNvSpPr/>
            <p:nvPr/>
          </p:nvSpPr>
          <p:spPr>
            <a:xfrm>
              <a:off x="5317337" y="5599058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23">
              <a:extLst>
                <a:ext uri="{FF2B5EF4-FFF2-40B4-BE49-F238E27FC236}">
                  <a16:creationId xmlns:a16="http://schemas.microsoft.com/office/drawing/2014/main" id="{0B315E9F-594A-93BD-7D67-3308D67523F5}"/>
                </a:ext>
              </a:extLst>
            </p:cNvPr>
            <p:cNvSpPr/>
            <p:nvPr/>
          </p:nvSpPr>
          <p:spPr>
            <a:xfrm>
              <a:off x="5885823" y="548637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9"/>
                  </a:lnTo>
                  <a:lnTo>
                    <a:pt x="121397" y="8831"/>
                  </a:lnTo>
                  <a:lnTo>
                    <a:pt x="71561" y="35313"/>
                  </a:lnTo>
                  <a:lnTo>
                    <a:pt x="31822" y="76164"/>
                  </a:lnTo>
                  <a:lnTo>
                    <a:pt x="8481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1" y="215827"/>
                  </a:lnTo>
                  <a:lnTo>
                    <a:pt x="5035" y="222610"/>
                  </a:lnTo>
                  <a:lnTo>
                    <a:pt x="24179" y="268054"/>
                  </a:lnTo>
                  <a:lnTo>
                    <a:pt x="49223" y="301177"/>
                  </a:lnTo>
                  <a:lnTo>
                    <a:pt x="80251" y="326928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2" y="268864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7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24">
              <a:extLst>
                <a:ext uri="{FF2B5EF4-FFF2-40B4-BE49-F238E27FC236}">
                  <a16:creationId xmlns:a16="http://schemas.microsoft.com/office/drawing/2014/main" id="{B7915782-FC1E-ACF6-8734-FA059B4C4C97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5708443"/>
              <a:ext cx="198514" cy="66651"/>
            </a:xfrm>
            <a:prstGeom prst="rect">
              <a:avLst/>
            </a:prstGeom>
          </p:spPr>
        </p:pic>
        <p:sp>
          <p:nvSpPr>
            <p:cNvPr id="132" name="object 125">
              <a:extLst>
                <a:ext uri="{FF2B5EF4-FFF2-40B4-BE49-F238E27FC236}">
                  <a16:creationId xmlns:a16="http://schemas.microsoft.com/office/drawing/2014/main" id="{4B8BAA5E-A47E-A9C2-E3A8-18BABF91202C}"/>
                </a:ext>
              </a:extLst>
            </p:cNvPr>
            <p:cNvSpPr/>
            <p:nvPr/>
          </p:nvSpPr>
          <p:spPr>
            <a:xfrm>
              <a:off x="5967654" y="5596836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54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26">
              <a:extLst>
                <a:ext uri="{FF2B5EF4-FFF2-40B4-BE49-F238E27FC236}">
                  <a16:creationId xmlns:a16="http://schemas.microsoft.com/office/drawing/2014/main" id="{8C2CD146-F66E-90F8-39CA-EED80BDA5DDD}"/>
                </a:ext>
              </a:extLst>
            </p:cNvPr>
            <p:cNvSpPr/>
            <p:nvPr/>
          </p:nvSpPr>
          <p:spPr>
            <a:xfrm>
              <a:off x="6395728" y="548651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8"/>
                  </a:lnTo>
                  <a:lnTo>
                    <a:pt x="100238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2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7" y="355338"/>
                  </a:lnTo>
                  <a:lnTo>
                    <a:pt x="152722" y="354841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27">
              <a:extLst>
                <a:ext uri="{FF2B5EF4-FFF2-40B4-BE49-F238E27FC236}">
                  <a16:creationId xmlns:a16="http://schemas.microsoft.com/office/drawing/2014/main" id="{64C94A78-531D-ACE8-212C-527171852203}"/>
                </a:ext>
              </a:extLst>
            </p:cNvPr>
            <p:cNvSpPr/>
            <p:nvPr/>
          </p:nvSpPr>
          <p:spPr>
            <a:xfrm>
              <a:off x="6486347" y="5599058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28">
              <a:extLst>
                <a:ext uri="{FF2B5EF4-FFF2-40B4-BE49-F238E27FC236}">
                  <a16:creationId xmlns:a16="http://schemas.microsoft.com/office/drawing/2014/main" id="{AA0BD38E-993B-24CA-6736-F9DBBA8983C8}"/>
                </a:ext>
              </a:extLst>
            </p:cNvPr>
            <p:cNvSpPr/>
            <p:nvPr/>
          </p:nvSpPr>
          <p:spPr>
            <a:xfrm>
              <a:off x="4716813" y="607259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9"/>
                  </a:lnTo>
                  <a:lnTo>
                    <a:pt x="121398" y="8831"/>
                  </a:lnTo>
                  <a:lnTo>
                    <a:pt x="71561" y="35313"/>
                  </a:lnTo>
                  <a:lnTo>
                    <a:pt x="31823" y="76164"/>
                  </a:lnTo>
                  <a:lnTo>
                    <a:pt x="8482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2" y="215827"/>
                  </a:lnTo>
                  <a:lnTo>
                    <a:pt x="5036" y="222610"/>
                  </a:lnTo>
                  <a:lnTo>
                    <a:pt x="24180" y="268054"/>
                  </a:lnTo>
                  <a:lnTo>
                    <a:pt x="49224" y="301177"/>
                  </a:lnTo>
                  <a:lnTo>
                    <a:pt x="80252" y="326928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3" y="268864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7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29">
              <a:extLst>
                <a:ext uri="{FF2B5EF4-FFF2-40B4-BE49-F238E27FC236}">
                  <a16:creationId xmlns:a16="http://schemas.microsoft.com/office/drawing/2014/main" id="{B9ED3632-B3D6-90E7-7ED4-6F77402100FC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795340" y="6294661"/>
              <a:ext cx="198514" cy="66649"/>
            </a:xfrm>
            <a:prstGeom prst="rect">
              <a:avLst/>
            </a:prstGeom>
          </p:spPr>
        </p:pic>
        <p:sp>
          <p:nvSpPr>
            <p:cNvPr id="137" name="object 130">
              <a:extLst>
                <a:ext uri="{FF2B5EF4-FFF2-40B4-BE49-F238E27FC236}">
                  <a16:creationId xmlns:a16="http://schemas.microsoft.com/office/drawing/2014/main" id="{FFD59250-65E5-40C8-4271-70EE5CA659D4}"/>
                </a:ext>
              </a:extLst>
            </p:cNvPr>
            <p:cNvSpPr/>
            <p:nvPr/>
          </p:nvSpPr>
          <p:spPr>
            <a:xfrm>
              <a:off x="4798644" y="6183055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1">
              <a:extLst>
                <a:ext uri="{FF2B5EF4-FFF2-40B4-BE49-F238E27FC236}">
                  <a16:creationId xmlns:a16="http://schemas.microsoft.com/office/drawing/2014/main" id="{21E0CB35-2F60-0CC2-C3B2-79162B569CBA}"/>
                </a:ext>
              </a:extLst>
            </p:cNvPr>
            <p:cNvSpPr/>
            <p:nvPr/>
          </p:nvSpPr>
          <p:spPr>
            <a:xfrm>
              <a:off x="5226718" y="6072731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8"/>
                  </a:lnTo>
                  <a:lnTo>
                    <a:pt x="100239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1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6" y="355338"/>
                  </a:lnTo>
                  <a:lnTo>
                    <a:pt x="152722" y="354841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2">
              <a:extLst>
                <a:ext uri="{FF2B5EF4-FFF2-40B4-BE49-F238E27FC236}">
                  <a16:creationId xmlns:a16="http://schemas.microsoft.com/office/drawing/2014/main" id="{3772ED11-4958-0749-9449-18A79907DB7E}"/>
                </a:ext>
              </a:extLst>
            </p:cNvPr>
            <p:cNvSpPr/>
            <p:nvPr/>
          </p:nvSpPr>
          <p:spPr>
            <a:xfrm>
              <a:off x="5317337" y="6185277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33">
              <a:extLst>
                <a:ext uri="{FF2B5EF4-FFF2-40B4-BE49-F238E27FC236}">
                  <a16:creationId xmlns:a16="http://schemas.microsoft.com/office/drawing/2014/main" id="{AC87A006-1A7F-FFA0-9720-44FB95D73F16}"/>
                </a:ext>
              </a:extLst>
            </p:cNvPr>
            <p:cNvSpPr/>
            <p:nvPr/>
          </p:nvSpPr>
          <p:spPr>
            <a:xfrm>
              <a:off x="5885823" y="607259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9"/>
                  </a:lnTo>
                  <a:lnTo>
                    <a:pt x="121397" y="8831"/>
                  </a:lnTo>
                  <a:lnTo>
                    <a:pt x="71561" y="35313"/>
                  </a:lnTo>
                  <a:lnTo>
                    <a:pt x="31822" y="76164"/>
                  </a:lnTo>
                  <a:lnTo>
                    <a:pt x="8481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1" y="215827"/>
                  </a:lnTo>
                  <a:lnTo>
                    <a:pt x="5035" y="222610"/>
                  </a:lnTo>
                  <a:lnTo>
                    <a:pt x="24179" y="268054"/>
                  </a:lnTo>
                  <a:lnTo>
                    <a:pt x="49223" y="301177"/>
                  </a:lnTo>
                  <a:lnTo>
                    <a:pt x="80251" y="326928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2" y="268864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7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34">
              <a:extLst>
                <a:ext uri="{FF2B5EF4-FFF2-40B4-BE49-F238E27FC236}">
                  <a16:creationId xmlns:a16="http://schemas.microsoft.com/office/drawing/2014/main" id="{2A685C4B-8420-8487-B90A-8D0348F156A2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964350" y="6294661"/>
              <a:ext cx="198514" cy="66649"/>
            </a:xfrm>
            <a:prstGeom prst="rect">
              <a:avLst/>
            </a:prstGeom>
          </p:spPr>
        </p:pic>
        <p:sp>
          <p:nvSpPr>
            <p:cNvPr id="142" name="object 135">
              <a:extLst>
                <a:ext uri="{FF2B5EF4-FFF2-40B4-BE49-F238E27FC236}">
                  <a16:creationId xmlns:a16="http://schemas.microsoft.com/office/drawing/2014/main" id="{8ED85D4F-914D-D34E-0194-BC40A96FD0F0}"/>
                </a:ext>
              </a:extLst>
            </p:cNvPr>
            <p:cNvSpPr/>
            <p:nvPr/>
          </p:nvSpPr>
          <p:spPr>
            <a:xfrm>
              <a:off x="5967654" y="6183055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36">
              <a:extLst>
                <a:ext uri="{FF2B5EF4-FFF2-40B4-BE49-F238E27FC236}">
                  <a16:creationId xmlns:a16="http://schemas.microsoft.com/office/drawing/2014/main" id="{F24E4BFC-525D-F8F3-4A08-04BD43D49D98}"/>
                </a:ext>
              </a:extLst>
            </p:cNvPr>
            <p:cNvSpPr/>
            <p:nvPr/>
          </p:nvSpPr>
          <p:spPr>
            <a:xfrm>
              <a:off x="6395728" y="6072731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8"/>
                  </a:lnTo>
                  <a:lnTo>
                    <a:pt x="100238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2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7" y="355338"/>
                  </a:lnTo>
                  <a:lnTo>
                    <a:pt x="152722" y="354841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37">
              <a:extLst>
                <a:ext uri="{FF2B5EF4-FFF2-40B4-BE49-F238E27FC236}">
                  <a16:creationId xmlns:a16="http://schemas.microsoft.com/office/drawing/2014/main" id="{604464D2-52D0-57FC-033C-AD4F0EF3D153}"/>
                </a:ext>
              </a:extLst>
            </p:cNvPr>
            <p:cNvSpPr/>
            <p:nvPr/>
          </p:nvSpPr>
          <p:spPr>
            <a:xfrm>
              <a:off x="6486347" y="6185277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38">
              <a:extLst>
                <a:ext uri="{FF2B5EF4-FFF2-40B4-BE49-F238E27FC236}">
                  <a16:creationId xmlns:a16="http://schemas.microsoft.com/office/drawing/2014/main" id="{0360A5F5-07D0-A6BC-787E-D18905D96220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558220" y="4709844"/>
              <a:ext cx="123062" cy="137923"/>
            </a:xfrm>
            <a:prstGeom prst="rect">
              <a:avLst/>
            </a:prstGeom>
          </p:spPr>
        </p:pic>
        <p:pic>
          <p:nvPicPr>
            <p:cNvPr id="146" name="object 139">
              <a:extLst>
                <a:ext uri="{FF2B5EF4-FFF2-40B4-BE49-F238E27FC236}">
                  <a16:creationId xmlns:a16="http://schemas.microsoft.com/office/drawing/2014/main" id="{95A0078A-A39C-65F3-B4FD-0792B9787C7C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700907" y="4743370"/>
              <a:ext cx="93534" cy="104014"/>
            </a:xfrm>
            <a:prstGeom prst="rect">
              <a:avLst/>
            </a:prstGeom>
          </p:spPr>
        </p:pic>
        <p:pic>
          <p:nvPicPr>
            <p:cNvPr id="147" name="object 140">
              <a:extLst>
                <a:ext uri="{FF2B5EF4-FFF2-40B4-BE49-F238E27FC236}">
                  <a16:creationId xmlns:a16="http://schemas.microsoft.com/office/drawing/2014/main" id="{A780F407-8B1A-1EFC-EE1C-E01D236C5D4C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820347" y="4706416"/>
              <a:ext cx="110683" cy="139064"/>
            </a:xfrm>
            <a:prstGeom prst="rect">
              <a:avLst/>
            </a:prstGeom>
          </p:spPr>
        </p:pic>
        <p:pic>
          <p:nvPicPr>
            <p:cNvPr id="148" name="object 141">
              <a:extLst>
                <a:ext uri="{FF2B5EF4-FFF2-40B4-BE49-F238E27FC236}">
                  <a16:creationId xmlns:a16="http://schemas.microsoft.com/office/drawing/2014/main" id="{84EF6E6B-DF96-2C5A-316C-6B93220A1374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952558" y="4741465"/>
              <a:ext cx="206312" cy="106301"/>
            </a:xfrm>
            <a:prstGeom prst="rect">
              <a:avLst/>
            </a:prstGeom>
          </p:spPr>
        </p:pic>
        <p:sp>
          <p:nvSpPr>
            <p:cNvPr id="149" name="object 142">
              <a:extLst>
                <a:ext uri="{FF2B5EF4-FFF2-40B4-BE49-F238E27FC236}">
                  <a16:creationId xmlns:a16="http://schemas.microsoft.com/office/drawing/2014/main" id="{66701E85-1511-6F52-D9C4-5EFEEF580B6E}"/>
                </a:ext>
              </a:extLst>
            </p:cNvPr>
            <p:cNvSpPr/>
            <p:nvPr/>
          </p:nvSpPr>
          <p:spPr>
            <a:xfrm>
              <a:off x="3180194" y="470642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4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4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43">
              <a:extLst>
                <a:ext uri="{FF2B5EF4-FFF2-40B4-BE49-F238E27FC236}">
                  <a16:creationId xmlns:a16="http://schemas.microsoft.com/office/drawing/2014/main" id="{B96B4A12-5EE3-83F8-F783-E2F826F8117F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229737" y="4717274"/>
              <a:ext cx="183641" cy="159256"/>
            </a:xfrm>
            <a:prstGeom prst="rect">
              <a:avLst/>
            </a:prstGeom>
          </p:spPr>
        </p:pic>
        <p:pic>
          <p:nvPicPr>
            <p:cNvPr id="151" name="object 144">
              <a:extLst>
                <a:ext uri="{FF2B5EF4-FFF2-40B4-BE49-F238E27FC236}">
                  <a16:creationId xmlns:a16="http://schemas.microsoft.com/office/drawing/2014/main" id="{0B765ADD-9C7A-A3B5-8583-BED14C7350B1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81578" y="4742229"/>
              <a:ext cx="93916" cy="105156"/>
            </a:xfrm>
            <a:prstGeom prst="rect">
              <a:avLst/>
            </a:prstGeom>
          </p:spPr>
        </p:pic>
        <p:pic>
          <p:nvPicPr>
            <p:cNvPr id="152" name="object 145">
              <a:extLst>
                <a:ext uri="{FF2B5EF4-FFF2-40B4-BE49-F238E27FC236}">
                  <a16:creationId xmlns:a16="http://schemas.microsoft.com/office/drawing/2014/main" id="{D763E935-D0C5-E087-E84C-98AA16EF586A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600449" y="4741465"/>
              <a:ext cx="93539" cy="104015"/>
            </a:xfrm>
            <a:prstGeom prst="rect">
              <a:avLst/>
            </a:prstGeom>
          </p:spPr>
        </p:pic>
        <p:pic>
          <p:nvPicPr>
            <p:cNvPr id="153" name="object 146">
              <a:extLst>
                <a:ext uri="{FF2B5EF4-FFF2-40B4-BE49-F238E27FC236}">
                  <a16:creationId xmlns:a16="http://schemas.microsoft.com/office/drawing/2014/main" id="{8E3D17E6-4369-79B1-52D4-A057C6993EFF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714559" y="4706416"/>
              <a:ext cx="107254" cy="140968"/>
            </a:xfrm>
            <a:prstGeom prst="rect">
              <a:avLst/>
            </a:prstGeom>
          </p:spPr>
        </p:pic>
        <p:pic>
          <p:nvPicPr>
            <p:cNvPr id="154" name="object 147">
              <a:extLst>
                <a:ext uri="{FF2B5EF4-FFF2-40B4-BE49-F238E27FC236}">
                  <a16:creationId xmlns:a16="http://schemas.microsoft.com/office/drawing/2014/main" id="{9ED9489F-EC22-67DF-45DD-B25A797B209D}"/>
                </a:ext>
              </a:extLst>
            </p:cNvPr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907918" y="4711570"/>
              <a:ext cx="343094" cy="164392"/>
            </a:xfrm>
            <a:prstGeom prst="rect">
              <a:avLst/>
            </a:prstGeom>
          </p:spPr>
        </p:pic>
        <p:sp>
          <p:nvSpPr>
            <p:cNvPr id="155" name="object 148">
              <a:extLst>
                <a:ext uri="{FF2B5EF4-FFF2-40B4-BE49-F238E27FC236}">
                  <a16:creationId xmlns:a16="http://schemas.microsoft.com/office/drawing/2014/main" id="{93FF6781-0BB6-EAC4-29BB-6363FB78FC85}"/>
                </a:ext>
              </a:extLst>
            </p:cNvPr>
            <p:cNvSpPr/>
            <p:nvPr/>
          </p:nvSpPr>
          <p:spPr>
            <a:xfrm>
              <a:off x="4273682" y="4706416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4">
                  <a:moveTo>
                    <a:pt x="28954" y="0"/>
                  </a:moveTo>
                  <a:lnTo>
                    <a:pt x="0" y="0"/>
                  </a:lnTo>
                  <a:lnTo>
                    <a:pt x="0" y="139064"/>
                  </a:lnTo>
                  <a:lnTo>
                    <a:pt x="28954" y="139064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49">
              <a:extLst>
                <a:ext uri="{FF2B5EF4-FFF2-40B4-BE49-F238E27FC236}">
                  <a16:creationId xmlns:a16="http://schemas.microsoft.com/office/drawing/2014/main" id="{AC68F7BE-8528-5495-43FC-67D4CB2D382E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324927" y="4741465"/>
              <a:ext cx="110488" cy="106301"/>
            </a:xfrm>
            <a:prstGeom prst="rect">
              <a:avLst/>
            </a:prstGeom>
          </p:spPr>
        </p:pic>
        <p:pic>
          <p:nvPicPr>
            <p:cNvPr id="157" name="object 150">
              <a:extLst>
                <a:ext uri="{FF2B5EF4-FFF2-40B4-BE49-F238E27FC236}">
                  <a16:creationId xmlns:a16="http://schemas.microsoft.com/office/drawing/2014/main" id="{81C19323-2F52-47E3-0B11-C67BD8848065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456371" y="4717274"/>
              <a:ext cx="244411" cy="130110"/>
            </a:xfrm>
            <a:prstGeom prst="rect">
              <a:avLst/>
            </a:prstGeom>
          </p:spPr>
        </p:pic>
        <p:sp>
          <p:nvSpPr>
            <p:cNvPr id="158" name="object 151">
              <a:extLst>
                <a:ext uri="{FF2B5EF4-FFF2-40B4-BE49-F238E27FC236}">
                  <a16:creationId xmlns:a16="http://schemas.microsoft.com/office/drawing/2014/main" id="{FD64D25F-98AF-D00F-D8E6-A9DDD72F3F8F}"/>
                </a:ext>
              </a:extLst>
            </p:cNvPr>
            <p:cNvSpPr/>
            <p:nvPr/>
          </p:nvSpPr>
          <p:spPr>
            <a:xfrm>
              <a:off x="4722685" y="4706426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4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79" h="139064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2">
              <a:extLst>
                <a:ext uri="{FF2B5EF4-FFF2-40B4-BE49-F238E27FC236}">
                  <a16:creationId xmlns:a16="http://schemas.microsoft.com/office/drawing/2014/main" id="{F959EDEE-4FC5-0BA9-469A-C901C11E5893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774702" y="4741465"/>
              <a:ext cx="110487" cy="106301"/>
            </a:xfrm>
            <a:prstGeom prst="rect">
              <a:avLst/>
            </a:prstGeom>
          </p:spPr>
        </p:pic>
        <p:pic>
          <p:nvPicPr>
            <p:cNvPr id="160" name="object 153">
              <a:extLst>
                <a:ext uri="{FF2B5EF4-FFF2-40B4-BE49-F238E27FC236}">
                  <a16:creationId xmlns:a16="http://schemas.microsoft.com/office/drawing/2014/main" id="{767A82D4-37A4-F49A-8D03-4F3D712EC152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906144" y="4741465"/>
              <a:ext cx="93539" cy="104015"/>
            </a:xfrm>
            <a:prstGeom prst="rect">
              <a:avLst/>
            </a:prstGeom>
          </p:spPr>
        </p:pic>
        <p:sp>
          <p:nvSpPr>
            <p:cNvPr id="161" name="object 154">
              <a:extLst>
                <a:ext uri="{FF2B5EF4-FFF2-40B4-BE49-F238E27FC236}">
                  <a16:creationId xmlns:a16="http://schemas.microsoft.com/office/drawing/2014/main" id="{FBC2B9A0-52E2-C3CC-256E-6B6E877CB95F}"/>
                </a:ext>
              </a:extLst>
            </p:cNvPr>
            <p:cNvSpPr/>
            <p:nvPr/>
          </p:nvSpPr>
          <p:spPr>
            <a:xfrm>
              <a:off x="656405" y="6959523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592297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592297" y="404294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ED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55">
              <a:extLst>
                <a:ext uri="{FF2B5EF4-FFF2-40B4-BE49-F238E27FC236}">
                  <a16:creationId xmlns:a16="http://schemas.microsoft.com/office/drawing/2014/main" id="{9F063DA6-A4AA-BDBB-B928-1F1812B448E7}"/>
                </a:ext>
              </a:extLst>
            </p:cNvPr>
            <p:cNvSpPr/>
            <p:nvPr/>
          </p:nvSpPr>
          <p:spPr>
            <a:xfrm>
              <a:off x="656405" y="6959523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0" y="0"/>
                  </a:moveTo>
                  <a:lnTo>
                    <a:pt x="592297" y="0"/>
                  </a:lnTo>
                  <a:lnTo>
                    <a:pt x="592297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6E62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56">
              <a:extLst>
                <a:ext uri="{FF2B5EF4-FFF2-40B4-BE49-F238E27FC236}">
                  <a16:creationId xmlns:a16="http://schemas.microsoft.com/office/drawing/2014/main" id="{C345D608-31BD-AA6B-DBF2-1E9C69666F62}"/>
                </a:ext>
              </a:extLst>
            </p:cNvPr>
            <p:cNvSpPr/>
            <p:nvPr/>
          </p:nvSpPr>
          <p:spPr>
            <a:xfrm>
              <a:off x="1248703" y="6959523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ED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57">
              <a:extLst>
                <a:ext uri="{FF2B5EF4-FFF2-40B4-BE49-F238E27FC236}">
                  <a16:creationId xmlns:a16="http://schemas.microsoft.com/office/drawing/2014/main" id="{C5874895-B0E6-B4E6-FEC8-C22078084650}"/>
                </a:ext>
              </a:extLst>
            </p:cNvPr>
            <p:cNvSpPr/>
            <p:nvPr/>
          </p:nvSpPr>
          <p:spPr>
            <a:xfrm>
              <a:off x="1248703" y="6959523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6E62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58">
              <a:extLst>
                <a:ext uri="{FF2B5EF4-FFF2-40B4-BE49-F238E27FC236}">
                  <a16:creationId xmlns:a16="http://schemas.microsoft.com/office/drawing/2014/main" id="{E8C4A427-E7B2-F669-55D3-7D1CCF307F08}"/>
                </a:ext>
              </a:extLst>
            </p:cNvPr>
            <p:cNvSpPr/>
            <p:nvPr/>
          </p:nvSpPr>
          <p:spPr>
            <a:xfrm>
              <a:off x="4565573" y="6959523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1169009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09" y="404294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DED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59">
              <a:extLst>
                <a:ext uri="{FF2B5EF4-FFF2-40B4-BE49-F238E27FC236}">
                  <a16:creationId xmlns:a16="http://schemas.microsoft.com/office/drawing/2014/main" id="{25AFD012-EA59-99F1-5B8E-D4449201F41A}"/>
                </a:ext>
              </a:extLst>
            </p:cNvPr>
            <p:cNvSpPr/>
            <p:nvPr/>
          </p:nvSpPr>
          <p:spPr>
            <a:xfrm>
              <a:off x="4565573" y="6959523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0" y="0"/>
                  </a:moveTo>
                  <a:lnTo>
                    <a:pt x="1169009" y="0"/>
                  </a:lnTo>
                  <a:lnTo>
                    <a:pt x="1169009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6E62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0">
              <a:extLst>
                <a:ext uri="{FF2B5EF4-FFF2-40B4-BE49-F238E27FC236}">
                  <a16:creationId xmlns:a16="http://schemas.microsoft.com/office/drawing/2014/main" id="{C34D67FC-5E74-A421-4A04-664032740608}"/>
                </a:ext>
              </a:extLst>
            </p:cNvPr>
            <p:cNvSpPr/>
            <p:nvPr/>
          </p:nvSpPr>
          <p:spPr>
            <a:xfrm>
              <a:off x="5734583" y="6959523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DED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1">
              <a:extLst>
                <a:ext uri="{FF2B5EF4-FFF2-40B4-BE49-F238E27FC236}">
                  <a16:creationId xmlns:a16="http://schemas.microsoft.com/office/drawing/2014/main" id="{E23493D1-806E-B555-B741-FED48E343C0D}"/>
                </a:ext>
              </a:extLst>
            </p:cNvPr>
            <p:cNvSpPr/>
            <p:nvPr/>
          </p:nvSpPr>
          <p:spPr>
            <a:xfrm>
              <a:off x="5734583" y="6959523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6E62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2">
              <a:extLst>
                <a:ext uri="{FF2B5EF4-FFF2-40B4-BE49-F238E27FC236}">
                  <a16:creationId xmlns:a16="http://schemas.microsoft.com/office/drawing/2014/main" id="{A5FC6AD0-6B8A-FC75-503E-A4ABF66C237D}"/>
                </a:ext>
              </a:extLst>
            </p:cNvPr>
            <p:cNvSpPr/>
            <p:nvPr/>
          </p:nvSpPr>
          <p:spPr>
            <a:xfrm>
              <a:off x="656405" y="7363817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63">
              <a:extLst>
                <a:ext uri="{FF2B5EF4-FFF2-40B4-BE49-F238E27FC236}">
                  <a16:creationId xmlns:a16="http://schemas.microsoft.com/office/drawing/2014/main" id="{569B6756-E83A-9FF5-03BB-8DF73705520B}"/>
                </a:ext>
              </a:extLst>
            </p:cNvPr>
            <p:cNvSpPr/>
            <p:nvPr/>
          </p:nvSpPr>
          <p:spPr>
            <a:xfrm>
              <a:off x="656405" y="7363817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586216"/>
                  </a:moveTo>
                  <a:lnTo>
                    <a:pt x="592297" y="586216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64">
              <a:extLst>
                <a:ext uri="{FF2B5EF4-FFF2-40B4-BE49-F238E27FC236}">
                  <a16:creationId xmlns:a16="http://schemas.microsoft.com/office/drawing/2014/main" id="{98536F7D-688A-E8D8-0CB9-E01A08869CA9}"/>
                </a:ext>
              </a:extLst>
            </p:cNvPr>
            <p:cNvSpPr/>
            <p:nvPr/>
          </p:nvSpPr>
          <p:spPr>
            <a:xfrm>
              <a:off x="1248703" y="7363817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65">
              <a:extLst>
                <a:ext uri="{FF2B5EF4-FFF2-40B4-BE49-F238E27FC236}">
                  <a16:creationId xmlns:a16="http://schemas.microsoft.com/office/drawing/2014/main" id="{479803FC-F1BF-C55A-677E-8097982726B0}"/>
                </a:ext>
              </a:extLst>
            </p:cNvPr>
            <p:cNvSpPr/>
            <p:nvPr/>
          </p:nvSpPr>
          <p:spPr>
            <a:xfrm>
              <a:off x="1248703" y="7363817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586216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66">
              <a:extLst>
                <a:ext uri="{FF2B5EF4-FFF2-40B4-BE49-F238E27FC236}">
                  <a16:creationId xmlns:a16="http://schemas.microsoft.com/office/drawing/2014/main" id="{739F836E-01CF-4C53-A154-7DDFDD23DB79}"/>
                </a:ext>
              </a:extLst>
            </p:cNvPr>
            <p:cNvSpPr/>
            <p:nvPr/>
          </p:nvSpPr>
          <p:spPr>
            <a:xfrm>
              <a:off x="4565573" y="7363817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67">
              <a:extLst>
                <a:ext uri="{FF2B5EF4-FFF2-40B4-BE49-F238E27FC236}">
                  <a16:creationId xmlns:a16="http://schemas.microsoft.com/office/drawing/2014/main" id="{1E3AAEDB-2678-A148-5F35-00B4B36314CD}"/>
                </a:ext>
              </a:extLst>
            </p:cNvPr>
            <p:cNvSpPr/>
            <p:nvPr/>
          </p:nvSpPr>
          <p:spPr>
            <a:xfrm>
              <a:off x="4565573" y="7363817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586216"/>
                  </a:moveTo>
                  <a:lnTo>
                    <a:pt x="1169009" y="586216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68">
              <a:extLst>
                <a:ext uri="{FF2B5EF4-FFF2-40B4-BE49-F238E27FC236}">
                  <a16:creationId xmlns:a16="http://schemas.microsoft.com/office/drawing/2014/main" id="{F2EC9522-46F2-6375-FEF4-05FAE86FFEEF}"/>
                </a:ext>
              </a:extLst>
            </p:cNvPr>
            <p:cNvSpPr/>
            <p:nvPr/>
          </p:nvSpPr>
          <p:spPr>
            <a:xfrm>
              <a:off x="5734583" y="7363817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69">
              <a:extLst>
                <a:ext uri="{FF2B5EF4-FFF2-40B4-BE49-F238E27FC236}">
                  <a16:creationId xmlns:a16="http://schemas.microsoft.com/office/drawing/2014/main" id="{9A501B4E-B59F-D2B7-4CC1-D825D139FD0A}"/>
                </a:ext>
              </a:extLst>
            </p:cNvPr>
            <p:cNvSpPr/>
            <p:nvPr/>
          </p:nvSpPr>
          <p:spPr>
            <a:xfrm>
              <a:off x="5734583" y="7363817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586216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0">
              <a:extLst>
                <a:ext uri="{FF2B5EF4-FFF2-40B4-BE49-F238E27FC236}">
                  <a16:creationId xmlns:a16="http://schemas.microsoft.com/office/drawing/2014/main" id="{5E715B1C-D28F-BBFA-1F70-BEADD5856196}"/>
                </a:ext>
              </a:extLst>
            </p:cNvPr>
            <p:cNvSpPr/>
            <p:nvPr/>
          </p:nvSpPr>
          <p:spPr>
            <a:xfrm>
              <a:off x="656405" y="7950034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1">
              <a:extLst>
                <a:ext uri="{FF2B5EF4-FFF2-40B4-BE49-F238E27FC236}">
                  <a16:creationId xmlns:a16="http://schemas.microsoft.com/office/drawing/2014/main" id="{1E953550-2B6C-EAF5-3880-25EB76D27656}"/>
                </a:ext>
              </a:extLst>
            </p:cNvPr>
            <p:cNvSpPr/>
            <p:nvPr/>
          </p:nvSpPr>
          <p:spPr>
            <a:xfrm>
              <a:off x="656405" y="7950034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0"/>
                  </a:moveTo>
                  <a:lnTo>
                    <a:pt x="592297" y="0"/>
                  </a:lnTo>
                  <a:lnTo>
                    <a:pt x="592297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2">
              <a:extLst>
                <a:ext uri="{FF2B5EF4-FFF2-40B4-BE49-F238E27FC236}">
                  <a16:creationId xmlns:a16="http://schemas.microsoft.com/office/drawing/2014/main" id="{E66B0BD0-B8C6-3F1C-D5DA-1408DE018EB5}"/>
                </a:ext>
              </a:extLst>
            </p:cNvPr>
            <p:cNvSpPr/>
            <p:nvPr/>
          </p:nvSpPr>
          <p:spPr>
            <a:xfrm>
              <a:off x="1248703" y="7950034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73">
              <a:extLst>
                <a:ext uri="{FF2B5EF4-FFF2-40B4-BE49-F238E27FC236}">
                  <a16:creationId xmlns:a16="http://schemas.microsoft.com/office/drawing/2014/main" id="{E7947036-A4E9-8971-25C8-A5A957F9DDF6}"/>
                </a:ext>
              </a:extLst>
            </p:cNvPr>
            <p:cNvSpPr/>
            <p:nvPr/>
          </p:nvSpPr>
          <p:spPr>
            <a:xfrm>
              <a:off x="1248703" y="7950034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74">
              <a:extLst>
                <a:ext uri="{FF2B5EF4-FFF2-40B4-BE49-F238E27FC236}">
                  <a16:creationId xmlns:a16="http://schemas.microsoft.com/office/drawing/2014/main" id="{EDBD05CA-CB66-8412-589A-4F6335939AE3}"/>
                </a:ext>
              </a:extLst>
            </p:cNvPr>
            <p:cNvSpPr/>
            <p:nvPr/>
          </p:nvSpPr>
          <p:spPr>
            <a:xfrm>
              <a:off x="4565573" y="795003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75">
              <a:extLst>
                <a:ext uri="{FF2B5EF4-FFF2-40B4-BE49-F238E27FC236}">
                  <a16:creationId xmlns:a16="http://schemas.microsoft.com/office/drawing/2014/main" id="{1F709416-8765-979A-513A-98AC4B1E79C3}"/>
                </a:ext>
              </a:extLst>
            </p:cNvPr>
            <p:cNvSpPr/>
            <p:nvPr/>
          </p:nvSpPr>
          <p:spPr>
            <a:xfrm>
              <a:off x="4565573" y="795003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0"/>
                  </a:moveTo>
                  <a:lnTo>
                    <a:pt x="1169009" y="0"/>
                  </a:lnTo>
                  <a:lnTo>
                    <a:pt x="1169009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76">
              <a:extLst>
                <a:ext uri="{FF2B5EF4-FFF2-40B4-BE49-F238E27FC236}">
                  <a16:creationId xmlns:a16="http://schemas.microsoft.com/office/drawing/2014/main" id="{BD2DBE29-3442-38F1-6F49-AA58B408C7AE}"/>
                </a:ext>
              </a:extLst>
            </p:cNvPr>
            <p:cNvSpPr/>
            <p:nvPr/>
          </p:nvSpPr>
          <p:spPr>
            <a:xfrm>
              <a:off x="5734583" y="795003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77">
              <a:extLst>
                <a:ext uri="{FF2B5EF4-FFF2-40B4-BE49-F238E27FC236}">
                  <a16:creationId xmlns:a16="http://schemas.microsoft.com/office/drawing/2014/main" id="{BFAE79DB-D168-2DA6-3803-922A109E8663}"/>
                </a:ext>
              </a:extLst>
            </p:cNvPr>
            <p:cNvSpPr/>
            <p:nvPr/>
          </p:nvSpPr>
          <p:spPr>
            <a:xfrm>
              <a:off x="5734583" y="795003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78">
              <a:extLst>
                <a:ext uri="{FF2B5EF4-FFF2-40B4-BE49-F238E27FC236}">
                  <a16:creationId xmlns:a16="http://schemas.microsoft.com/office/drawing/2014/main" id="{0B8B7C57-EAC5-CB9E-79B2-D54961F98BF6}"/>
                </a:ext>
              </a:extLst>
            </p:cNvPr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10190" y="7103886"/>
              <a:ext cx="91465" cy="118871"/>
            </a:xfrm>
            <a:prstGeom prst="rect">
              <a:avLst/>
            </a:prstGeom>
          </p:spPr>
        </p:pic>
        <p:sp>
          <p:nvSpPr>
            <p:cNvPr id="186" name="object 179">
              <a:extLst>
                <a:ext uri="{FF2B5EF4-FFF2-40B4-BE49-F238E27FC236}">
                  <a16:creationId xmlns:a16="http://schemas.microsoft.com/office/drawing/2014/main" id="{1A205CB1-E842-8145-4131-AD02D3785FCF}"/>
                </a:ext>
              </a:extLst>
            </p:cNvPr>
            <p:cNvSpPr/>
            <p:nvPr/>
          </p:nvSpPr>
          <p:spPr>
            <a:xfrm>
              <a:off x="821131" y="7130970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70">
                  <a:moveTo>
                    <a:pt x="53327" y="0"/>
                  </a:moveTo>
                  <a:lnTo>
                    <a:pt x="43370" y="1041"/>
                  </a:lnTo>
                  <a:lnTo>
                    <a:pt x="35560" y="4914"/>
                  </a:lnTo>
                  <a:lnTo>
                    <a:pt x="29578" y="11188"/>
                  </a:lnTo>
                  <a:lnTo>
                    <a:pt x="25095" y="19481"/>
                  </a:lnTo>
                  <a:lnTo>
                    <a:pt x="25095" y="1651"/>
                  </a:lnTo>
                  <a:lnTo>
                    <a:pt x="0" y="1651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54"/>
                  </a:lnTo>
                  <a:lnTo>
                    <a:pt x="26949" y="43662"/>
                  </a:lnTo>
                  <a:lnTo>
                    <a:pt x="32296" y="33921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70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0">
              <a:extLst>
                <a:ext uri="{FF2B5EF4-FFF2-40B4-BE49-F238E27FC236}">
                  <a16:creationId xmlns:a16="http://schemas.microsoft.com/office/drawing/2014/main" id="{C5C5F1BD-E724-0BE2-5175-CE650F571EDD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74674" y="7105536"/>
              <a:ext cx="102694" cy="115570"/>
            </a:xfrm>
            <a:prstGeom prst="rect">
              <a:avLst/>
            </a:prstGeom>
          </p:spPr>
        </p:pic>
        <p:pic>
          <p:nvPicPr>
            <p:cNvPr id="188" name="object 181">
              <a:extLst>
                <a:ext uri="{FF2B5EF4-FFF2-40B4-BE49-F238E27FC236}">
                  <a16:creationId xmlns:a16="http://schemas.microsoft.com/office/drawing/2014/main" id="{49C1E453-2165-DEC3-E3B6-2537D37B6A2A}"/>
                </a:ext>
              </a:extLst>
            </p:cNvPr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098169" y="7130963"/>
              <a:ext cx="95760" cy="92123"/>
            </a:xfrm>
            <a:prstGeom prst="rect">
              <a:avLst/>
            </a:prstGeom>
          </p:spPr>
        </p:pic>
        <p:pic>
          <p:nvPicPr>
            <p:cNvPr id="189" name="object 182">
              <a:extLst>
                <a:ext uri="{FF2B5EF4-FFF2-40B4-BE49-F238E27FC236}">
                  <a16:creationId xmlns:a16="http://schemas.microsoft.com/office/drawing/2014/main" id="{F9D6B497-1F3F-773A-963C-D4DE2BF1E108}"/>
                </a:ext>
              </a:extLst>
            </p:cNvPr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377590" y="7105536"/>
              <a:ext cx="182105" cy="117222"/>
            </a:xfrm>
            <a:prstGeom prst="rect">
              <a:avLst/>
            </a:prstGeom>
          </p:spPr>
        </p:pic>
        <p:pic>
          <p:nvPicPr>
            <p:cNvPr id="190" name="object 183">
              <a:extLst>
                <a:ext uri="{FF2B5EF4-FFF2-40B4-BE49-F238E27FC236}">
                  <a16:creationId xmlns:a16="http://schemas.microsoft.com/office/drawing/2014/main" id="{F5FD6EB7-5EFE-C7D8-94D5-D2819CCE84DC}"/>
                </a:ext>
              </a:extLst>
            </p:cNvPr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581329" y="7130963"/>
              <a:ext cx="140990" cy="91795"/>
            </a:xfrm>
            <a:prstGeom prst="rect">
              <a:avLst/>
            </a:prstGeom>
          </p:spPr>
        </p:pic>
        <p:sp>
          <p:nvSpPr>
            <p:cNvPr id="191" name="object 184">
              <a:extLst>
                <a:ext uri="{FF2B5EF4-FFF2-40B4-BE49-F238E27FC236}">
                  <a16:creationId xmlns:a16="http://schemas.microsoft.com/office/drawing/2014/main" id="{373C13F5-E418-3FE7-F89E-2A4F3DD7851B}"/>
                </a:ext>
              </a:extLst>
            </p:cNvPr>
            <p:cNvSpPr/>
            <p:nvPr/>
          </p:nvSpPr>
          <p:spPr>
            <a:xfrm>
              <a:off x="1743951" y="7110003"/>
              <a:ext cx="559435" cy="113664"/>
            </a:xfrm>
            <a:custGeom>
              <a:avLst/>
              <a:gdLst/>
              <a:ahLst/>
              <a:cxnLst/>
              <a:rect l="l" t="t" r="r" b="b"/>
              <a:pathLst>
                <a:path w="559435" h="113665">
                  <a:moveTo>
                    <a:pt x="135039" y="53492"/>
                  </a:moveTo>
                  <a:lnTo>
                    <a:pt x="132994" y="39420"/>
                  </a:lnTo>
                  <a:lnTo>
                    <a:pt x="127101" y="29235"/>
                  </a:lnTo>
                  <a:lnTo>
                    <a:pt x="117703" y="23050"/>
                  </a:lnTo>
                  <a:lnTo>
                    <a:pt x="105156" y="20967"/>
                  </a:lnTo>
                  <a:lnTo>
                    <a:pt x="96621" y="21882"/>
                  </a:lnTo>
                  <a:lnTo>
                    <a:pt x="89027" y="24574"/>
                  </a:lnTo>
                  <a:lnTo>
                    <a:pt x="82219" y="28981"/>
                  </a:lnTo>
                  <a:lnTo>
                    <a:pt x="76098" y="35001"/>
                  </a:lnTo>
                  <a:lnTo>
                    <a:pt x="71882" y="29044"/>
                  </a:lnTo>
                  <a:lnTo>
                    <a:pt x="66243" y="24638"/>
                  </a:lnTo>
                  <a:lnTo>
                    <a:pt x="59296" y="21907"/>
                  </a:lnTo>
                  <a:lnTo>
                    <a:pt x="51168" y="20967"/>
                  </a:lnTo>
                  <a:lnTo>
                    <a:pt x="42545" y="22136"/>
                  </a:lnTo>
                  <a:lnTo>
                    <a:pt x="35534" y="25273"/>
                  </a:lnTo>
                  <a:lnTo>
                    <a:pt x="29819" y="29806"/>
                  </a:lnTo>
                  <a:lnTo>
                    <a:pt x="25082" y="35166"/>
                  </a:lnTo>
                  <a:lnTo>
                    <a:pt x="25082" y="22618"/>
                  </a:lnTo>
                  <a:lnTo>
                    <a:pt x="0" y="22618"/>
                  </a:lnTo>
                  <a:lnTo>
                    <a:pt x="0" y="111112"/>
                  </a:lnTo>
                  <a:lnTo>
                    <a:pt x="25082" y="111112"/>
                  </a:lnTo>
                  <a:lnTo>
                    <a:pt x="25082" y="49860"/>
                  </a:lnTo>
                  <a:lnTo>
                    <a:pt x="30873" y="43751"/>
                  </a:lnTo>
                  <a:lnTo>
                    <a:pt x="49695" y="43751"/>
                  </a:lnTo>
                  <a:lnTo>
                    <a:pt x="54965" y="49860"/>
                  </a:lnTo>
                  <a:lnTo>
                    <a:pt x="54965" y="111112"/>
                  </a:lnTo>
                  <a:lnTo>
                    <a:pt x="80060" y="111112"/>
                  </a:lnTo>
                  <a:lnTo>
                    <a:pt x="80060" y="49860"/>
                  </a:lnTo>
                  <a:lnTo>
                    <a:pt x="85839" y="43751"/>
                  </a:lnTo>
                  <a:lnTo>
                    <a:pt x="104660" y="43751"/>
                  </a:lnTo>
                  <a:lnTo>
                    <a:pt x="109943" y="49860"/>
                  </a:lnTo>
                  <a:lnTo>
                    <a:pt x="109943" y="111112"/>
                  </a:lnTo>
                  <a:lnTo>
                    <a:pt x="135039" y="111112"/>
                  </a:lnTo>
                  <a:lnTo>
                    <a:pt x="135039" y="53492"/>
                  </a:lnTo>
                  <a:close/>
                </a:path>
                <a:path w="559435" h="113665">
                  <a:moveTo>
                    <a:pt x="239382" y="69011"/>
                  </a:moveTo>
                  <a:lnTo>
                    <a:pt x="238099" y="59931"/>
                  </a:lnTo>
                  <a:lnTo>
                    <a:pt x="236804" y="50914"/>
                  </a:lnTo>
                  <a:lnTo>
                    <a:pt x="231762" y="41109"/>
                  </a:lnTo>
                  <a:lnTo>
                    <a:pt x="228917" y="35572"/>
                  </a:lnTo>
                  <a:lnTo>
                    <a:pt x="215493" y="24942"/>
                  </a:lnTo>
                  <a:lnTo>
                    <a:pt x="214960" y="24841"/>
                  </a:lnTo>
                  <a:lnTo>
                    <a:pt x="214960" y="59931"/>
                  </a:lnTo>
                  <a:lnTo>
                    <a:pt x="177139" y="59931"/>
                  </a:lnTo>
                  <a:lnTo>
                    <a:pt x="196291" y="41109"/>
                  </a:lnTo>
                  <a:lnTo>
                    <a:pt x="203454" y="42468"/>
                  </a:lnTo>
                  <a:lnTo>
                    <a:pt x="209029" y="46304"/>
                  </a:lnTo>
                  <a:lnTo>
                    <a:pt x="212902" y="52247"/>
                  </a:lnTo>
                  <a:lnTo>
                    <a:pt x="214960" y="59931"/>
                  </a:lnTo>
                  <a:lnTo>
                    <a:pt x="214960" y="24841"/>
                  </a:lnTo>
                  <a:lnTo>
                    <a:pt x="196291" y="20967"/>
                  </a:lnTo>
                  <a:lnTo>
                    <a:pt x="178587" y="24612"/>
                  </a:lnTo>
                  <a:lnTo>
                    <a:pt x="164757" y="34518"/>
                  </a:lnTo>
                  <a:lnTo>
                    <a:pt x="155752" y="49174"/>
                  </a:lnTo>
                  <a:lnTo>
                    <a:pt x="152539" y="67030"/>
                  </a:lnTo>
                  <a:lnTo>
                    <a:pt x="152539" y="67360"/>
                  </a:lnTo>
                  <a:lnTo>
                    <a:pt x="156032" y="85928"/>
                  </a:lnTo>
                  <a:lnTo>
                    <a:pt x="165696" y="100380"/>
                  </a:lnTo>
                  <a:lnTo>
                    <a:pt x="180340" y="109753"/>
                  </a:lnTo>
                  <a:lnTo>
                    <a:pt x="198767" y="113093"/>
                  </a:lnTo>
                  <a:lnTo>
                    <a:pt x="210019" y="111950"/>
                  </a:lnTo>
                  <a:lnTo>
                    <a:pt x="219760" y="108673"/>
                  </a:lnTo>
                  <a:lnTo>
                    <a:pt x="228053" y="103479"/>
                  </a:lnTo>
                  <a:lnTo>
                    <a:pt x="234924" y="96583"/>
                  </a:lnTo>
                  <a:lnTo>
                    <a:pt x="230822" y="92951"/>
                  </a:lnTo>
                  <a:lnTo>
                    <a:pt x="220560" y="83870"/>
                  </a:lnTo>
                  <a:lnTo>
                    <a:pt x="213626" y="90309"/>
                  </a:lnTo>
                  <a:lnTo>
                    <a:pt x="207518" y="92951"/>
                  </a:lnTo>
                  <a:lnTo>
                    <a:pt x="199097" y="92951"/>
                  </a:lnTo>
                  <a:lnTo>
                    <a:pt x="191338" y="91846"/>
                  </a:lnTo>
                  <a:lnTo>
                    <a:pt x="185000" y="88557"/>
                  </a:lnTo>
                  <a:lnTo>
                    <a:pt x="180314" y="83121"/>
                  </a:lnTo>
                  <a:lnTo>
                    <a:pt x="177469" y="75615"/>
                  </a:lnTo>
                  <a:lnTo>
                    <a:pt x="239052" y="75615"/>
                  </a:lnTo>
                  <a:lnTo>
                    <a:pt x="239382" y="70993"/>
                  </a:lnTo>
                  <a:lnTo>
                    <a:pt x="239382" y="69011"/>
                  </a:lnTo>
                  <a:close/>
                </a:path>
                <a:path w="559435" h="113665">
                  <a:moveTo>
                    <a:pt x="308063" y="22618"/>
                  </a:moveTo>
                  <a:lnTo>
                    <a:pt x="287261" y="22618"/>
                  </a:lnTo>
                  <a:lnTo>
                    <a:pt x="287261" y="0"/>
                  </a:lnTo>
                  <a:lnTo>
                    <a:pt x="262166" y="0"/>
                  </a:lnTo>
                  <a:lnTo>
                    <a:pt x="262166" y="22618"/>
                  </a:lnTo>
                  <a:lnTo>
                    <a:pt x="251599" y="22618"/>
                  </a:lnTo>
                  <a:lnTo>
                    <a:pt x="251599" y="44081"/>
                  </a:lnTo>
                  <a:lnTo>
                    <a:pt x="262166" y="44081"/>
                  </a:lnTo>
                  <a:lnTo>
                    <a:pt x="262166" y="86017"/>
                  </a:lnTo>
                  <a:lnTo>
                    <a:pt x="264033" y="98806"/>
                  </a:lnTo>
                  <a:lnTo>
                    <a:pt x="269290" y="106984"/>
                  </a:lnTo>
                  <a:lnTo>
                    <a:pt x="277418" y="111328"/>
                  </a:lnTo>
                  <a:lnTo>
                    <a:pt x="287921" y="112598"/>
                  </a:lnTo>
                  <a:lnTo>
                    <a:pt x="296341" y="112598"/>
                  </a:lnTo>
                  <a:lnTo>
                    <a:pt x="302450" y="110617"/>
                  </a:lnTo>
                  <a:lnTo>
                    <a:pt x="307746" y="107480"/>
                  </a:lnTo>
                  <a:lnTo>
                    <a:pt x="307746" y="87337"/>
                  </a:lnTo>
                  <a:lnTo>
                    <a:pt x="304114" y="89319"/>
                  </a:lnTo>
                  <a:lnTo>
                    <a:pt x="299974" y="90474"/>
                  </a:lnTo>
                  <a:lnTo>
                    <a:pt x="289750" y="90474"/>
                  </a:lnTo>
                  <a:lnTo>
                    <a:pt x="287261" y="87668"/>
                  </a:lnTo>
                  <a:lnTo>
                    <a:pt x="287261" y="44081"/>
                  </a:lnTo>
                  <a:lnTo>
                    <a:pt x="308063" y="44081"/>
                  </a:lnTo>
                  <a:lnTo>
                    <a:pt x="308063" y="22618"/>
                  </a:lnTo>
                  <a:close/>
                </a:path>
                <a:path w="559435" h="113665">
                  <a:moveTo>
                    <a:pt x="406628" y="69011"/>
                  </a:moveTo>
                  <a:lnTo>
                    <a:pt x="405333" y="59931"/>
                  </a:lnTo>
                  <a:lnTo>
                    <a:pt x="404050" y="50914"/>
                  </a:lnTo>
                  <a:lnTo>
                    <a:pt x="399008" y="41109"/>
                  </a:lnTo>
                  <a:lnTo>
                    <a:pt x="396163" y="35572"/>
                  </a:lnTo>
                  <a:lnTo>
                    <a:pt x="382739" y="24942"/>
                  </a:lnTo>
                  <a:lnTo>
                    <a:pt x="382193" y="24841"/>
                  </a:lnTo>
                  <a:lnTo>
                    <a:pt x="382193" y="59931"/>
                  </a:lnTo>
                  <a:lnTo>
                    <a:pt x="344385" y="59931"/>
                  </a:lnTo>
                  <a:lnTo>
                    <a:pt x="363537" y="41109"/>
                  </a:lnTo>
                  <a:lnTo>
                    <a:pt x="370700" y="42468"/>
                  </a:lnTo>
                  <a:lnTo>
                    <a:pt x="376275" y="46304"/>
                  </a:lnTo>
                  <a:lnTo>
                    <a:pt x="380136" y="52247"/>
                  </a:lnTo>
                  <a:lnTo>
                    <a:pt x="382193" y="59931"/>
                  </a:lnTo>
                  <a:lnTo>
                    <a:pt x="382193" y="24841"/>
                  </a:lnTo>
                  <a:lnTo>
                    <a:pt x="363537" y="20967"/>
                  </a:lnTo>
                  <a:lnTo>
                    <a:pt x="345833" y="24612"/>
                  </a:lnTo>
                  <a:lnTo>
                    <a:pt x="332003" y="34518"/>
                  </a:lnTo>
                  <a:lnTo>
                    <a:pt x="322999" y="49174"/>
                  </a:lnTo>
                  <a:lnTo>
                    <a:pt x="319786" y="67030"/>
                  </a:lnTo>
                  <a:lnTo>
                    <a:pt x="319786" y="67360"/>
                  </a:lnTo>
                  <a:lnTo>
                    <a:pt x="323278" y="85928"/>
                  </a:lnTo>
                  <a:lnTo>
                    <a:pt x="332930" y="100380"/>
                  </a:lnTo>
                  <a:lnTo>
                    <a:pt x="347586" y="109753"/>
                  </a:lnTo>
                  <a:lnTo>
                    <a:pt x="366014" y="113093"/>
                  </a:lnTo>
                  <a:lnTo>
                    <a:pt x="377266" y="111950"/>
                  </a:lnTo>
                  <a:lnTo>
                    <a:pt x="387007" y="108673"/>
                  </a:lnTo>
                  <a:lnTo>
                    <a:pt x="395300" y="103479"/>
                  </a:lnTo>
                  <a:lnTo>
                    <a:pt x="402170" y="96583"/>
                  </a:lnTo>
                  <a:lnTo>
                    <a:pt x="398068" y="92951"/>
                  </a:lnTo>
                  <a:lnTo>
                    <a:pt x="387807" y="83870"/>
                  </a:lnTo>
                  <a:lnTo>
                    <a:pt x="380873" y="90309"/>
                  </a:lnTo>
                  <a:lnTo>
                    <a:pt x="374764" y="92951"/>
                  </a:lnTo>
                  <a:lnTo>
                    <a:pt x="366344" y="92951"/>
                  </a:lnTo>
                  <a:lnTo>
                    <a:pt x="358584" y="91846"/>
                  </a:lnTo>
                  <a:lnTo>
                    <a:pt x="352247" y="88557"/>
                  </a:lnTo>
                  <a:lnTo>
                    <a:pt x="347560" y="83121"/>
                  </a:lnTo>
                  <a:lnTo>
                    <a:pt x="344716" y="75615"/>
                  </a:lnTo>
                  <a:lnTo>
                    <a:pt x="406298" y="75615"/>
                  </a:lnTo>
                  <a:lnTo>
                    <a:pt x="406628" y="70993"/>
                  </a:lnTo>
                  <a:lnTo>
                    <a:pt x="406628" y="69011"/>
                  </a:lnTo>
                  <a:close/>
                </a:path>
                <a:path w="559435" h="113665">
                  <a:moveTo>
                    <a:pt x="478612" y="20967"/>
                  </a:moveTo>
                  <a:lnTo>
                    <a:pt x="468655" y="22009"/>
                  </a:lnTo>
                  <a:lnTo>
                    <a:pt x="460844" y="25882"/>
                  </a:lnTo>
                  <a:lnTo>
                    <a:pt x="454863" y="32156"/>
                  </a:lnTo>
                  <a:lnTo>
                    <a:pt x="450380" y="40449"/>
                  </a:lnTo>
                  <a:lnTo>
                    <a:pt x="450380" y="22618"/>
                  </a:lnTo>
                  <a:lnTo>
                    <a:pt x="425297" y="22618"/>
                  </a:lnTo>
                  <a:lnTo>
                    <a:pt x="425297" y="111112"/>
                  </a:lnTo>
                  <a:lnTo>
                    <a:pt x="450380" y="111112"/>
                  </a:lnTo>
                  <a:lnTo>
                    <a:pt x="450380" y="78422"/>
                  </a:lnTo>
                  <a:lnTo>
                    <a:pt x="452247" y="64630"/>
                  </a:lnTo>
                  <a:lnTo>
                    <a:pt x="457581" y="54889"/>
                  </a:lnTo>
                  <a:lnTo>
                    <a:pt x="466051" y="49123"/>
                  </a:lnTo>
                  <a:lnTo>
                    <a:pt x="477291" y="47218"/>
                  </a:lnTo>
                  <a:lnTo>
                    <a:pt x="478612" y="47218"/>
                  </a:lnTo>
                  <a:lnTo>
                    <a:pt x="478612" y="20967"/>
                  </a:lnTo>
                  <a:close/>
                </a:path>
                <a:path w="559435" h="113665">
                  <a:moveTo>
                    <a:pt x="559181" y="83870"/>
                  </a:moveTo>
                  <a:lnTo>
                    <a:pt x="522871" y="54317"/>
                  </a:lnTo>
                  <a:lnTo>
                    <a:pt x="514451" y="52006"/>
                  </a:lnTo>
                  <a:lnTo>
                    <a:pt x="514451" y="43256"/>
                  </a:lnTo>
                  <a:lnTo>
                    <a:pt x="517575" y="40614"/>
                  </a:lnTo>
                  <a:lnTo>
                    <a:pt x="530123" y="40614"/>
                  </a:lnTo>
                  <a:lnTo>
                    <a:pt x="538873" y="43751"/>
                  </a:lnTo>
                  <a:lnTo>
                    <a:pt x="547624" y="48869"/>
                  </a:lnTo>
                  <a:lnTo>
                    <a:pt x="557212" y="31534"/>
                  </a:lnTo>
                  <a:lnTo>
                    <a:pt x="549579" y="27216"/>
                  </a:lnTo>
                  <a:lnTo>
                    <a:pt x="541312" y="24003"/>
                  </a:lnTo>
                  <a:lnTo>
                    <a:pt x="532726" y="21996"/>
                  </a:lnTo>
                  <a:lnTo>
                    <a:pt x="524179" y="21297"/>
                  </a:lnTo>
                  <a:lnTo>
                    <a:pt x="511606" y="23152"/>
                  </a:lnTo>
                  <a:lnTo>
                    <a:pt x="501319" y="28575"/>
                  </a:lnTo>
                  <a:lnTo>
                    <a:pt x="494372" y="37388"/>
                  </a:lnTo>
                  <a:lnTo>
                    <a:pt x="491832" y="49695"/>
                  </a:lnTo>
                  <a:lnTo>
                    <a:pt x="494207" y="60579"/>
                  </a:lnTo>
                  <a:lnTo>
                    <a:pt x="527977" y="79248"/>
                  </a:lnTo>
                  <a:lnTo>
                    <a:pt x="536562" y="81064"/>
                  </a:lnTo>
                  <a:lnTo>
                    <a:pt x="536562" y="90805"/>
                  </a:lnTo>
                  <a:lnTo>
                    <a:pt x="533260" y="93446"/>
                  </a:lnTo>
                  <a:lnTo>
                    <a:pt x="525995" y="93446"/>
                  </a:lnTo>
                  <a:lnTo>
                    <a:pt x="519506" y="92773"/>
                  </a:lnTo>
                  <a:lnTo>
                    <a:pt x="512546" y="90766"/>
                  </a:lnTo>
                  <a:lnTo>
                    <a:pt x="505333" y="87452"/>
                  </a:lnTo>
                  <a:lnTo>
                    <a:pt x="498094" y="82880"/>
                  </a:lnTo>
                  <a:lnTo>
                    <a:pt x="487362" y="99390"/>
                  </a:lnTo>
                  <a:lnTo>
                    <a:pt x="496506" y="105384"/>
                  </a:lnTo>
                  <a:lnTo>
                    <a:pt x="506107" y="109537"/>
                  </a:lnTo>
                  <a:lnTo>
                    <a:pt x="515835" y="111975"/>
                  </a:lnTo>
                  <a:lnTo>
                    <a:pt x="525335" y="112763"/>
                  </a:lnTo>
                  <a:lnTo>
                    <a:pt x="538708" y="111061"/>
                  </a:lnTo>
                  <a:lnTo>
                    <a:pt x="549440" y="105841"/>
                  </a:lnTo>
                  <a:lnTo>
                    <a:pt x="556590" y="96951"/>
                  </a:lnTo>
                  <a:lnTo>
                    <a:pt x="559181" y="8387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85">
              <a:extLst>
                <a:ext uri="{FF2B5EF4-FFF2-40B4-BE49-F238E27FC236}">
                  <a16:creationId xmlns:a16="http://schemas.microsoft.com/office/drawing/2014/main" id="{425E9EB7-914E-A327-BB32-116AF877255C}"/>
                </a:ext>
              </a:extLst>
            </p:cNvPr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887731" y="7105520"/>
              <a:ext cx="400536" cy="117566"/>
            </a:xfrm>
            <a:prstGeom prst="rect">
              <a:avLst/>
            </a:prstGeom>
          </p:spPr>
        </p:pic>
        <p:sp>
          <p:nvSpPr>
            <p:cNvPr id="193" name="object 186">
              <a:extLst>
                <a:ext uri="{FF2B5EF4-FFF2-40B4-BE49-F238E27FC236}">
                  <a16:creationId xmlns:a16="http://schemas.microsoft.com/office/drawing/2014/main" id="{B9862827-9D44-0737-A549-A6208BAD052A}"/>
                </a:ext>
              </a:extLst>
            </p:cNvPr>
            <p:cNvSpPr/>
            <p:nvPr/>
          </p:nvSpPr>
          <p:spPr>
            <a:xfrm>
              <a:off x="5352324" y="7104711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40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8"/>
                  </a:lnTo>
                  <a:lnTo>
                    <a:pt x="25424" y="25755"/>
                  </a:lnTo>
                  <a:lnTo>
                    <a:pt x="25424" y="116395"/>
                  </a:lnTo>
                  <a:lnTo>
                    <a:pt x="50519" y="116395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4" name="object 187">
              <a:extLst>
                <a:ext uri="{FF2B5EF4-FFF2-40B4-BE49-F238E27FC236}">
                  <a16:creationId xmlns:a16="http://schemas.microsoft.com/office/drawing/2014/main" id="{E2439975-1D17-3D5A-62ED-6429518BF38A}"/>
                </a:ext>
              </a:extLst>
            </p:cNvPr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040147" y="7105520"/>
              <a:ext cx="400536" cy="117566"/>
            </a:xfrm>
            <a:prstGeom prst="rect">
              <a:avLst/>
            </a:prstGeom>
          </p:spPr>
        </p:pic>
        <p:pic>
          <p:nvPicPr>
            <p:cNvPr id="195" name="object 188">
              <a:extLst>
                <a:ext uri="{FF2B5EF4-FFF2-40B4-BE49-F238E27FC236}">
                  <a16:creationId xmlns:a16="http://schemas.microsoft.com/office/drawing/2014/main" id="{63709267-934D-10FF-4395-469A048AEB3C}"/>
                </a:ext>
              </a:extLst>
            </p:cNvPr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508868" y="7103886"/>
              <a:ext cx="85521" cy="117219"/>
            </a:xfrm>
            <a:prstGeom prst="rect">
              <a:avLst/>
            </a:prstGeom>
          </p:spPr>
        </p:pic>
        <p:sp>
          <p:nvSpPr>
            <p:cNvPr id="196" name="object 189">
              <a:extLst>
                <a:ext uri="{FF2B5EF4-FFF2-40B4-BE49-F238E27FC236}">
                  <a16:creationId xmlns:a16="http://schemas.microsoft.com/office/drawing/2014/main" id="{750CBB52-944F-CBA6-CC5D-9F33B938C6C2}"/>
                </a:ext>
              </a:extLst>
            </p:cNvPr>
            <p:cNvSpPr/>
            <p:nvPr/>
          </p:nvSpPr>
          <p:spPr>
            <a:xfrm>
              <a:off x="926338" y="7557258"/>
              <a:ext cx="589915" cy="156845"/>
            </a:xfrm>
            <a:custGeom>
              <a:avLst/>
              <a:gdLst/>
              <a:ahLst/>
              <a:cxnLst/>
              <a:rect l="l" t="t" r="r" b="b"/>
              <a:pathLst>
                <a:path w="589915" h="156845">
                  <a:moveTo>
                    <a:pt x="41757" y="49377"/>
                  </a:moveTo>
                  <a:lnTo>
                    <a:pt x="28651" y="49377"/>
                  </a:lnTo>
                  <a:lnTo>
                    <a:pt x="0" y="58521"/>
                  </a:lnTo>
                  <a:lnTo>
                    <a:pt x="3962" y="73761"/>
                  </a:lnTo>
                  <a:lnTo>
                    <a:pt x="23164" y="68427"/>
                  </a:lnTo>
                  <a:lnTo>
                    <a:pt x="23164" y="156819"/>
                  </a:lnTo>
                  <a:lnTo>
                    <a:pt x="41757" y="156819"/>
                  </a:lnTo>
                  <a:lnTo>
                    <a:pt x="41757" y="49377"/>
                  </a:lnTo>
                  <a:close/>
                </a:path>
                <a:path w="589915" h="156845">
                  <a:moveTo>
                    <a:pt x="453923" y="4572"/>
                  </a:moveTo>
                  <a:lnTo>
                    <a:pt x="435178" y="4572"/>
                  </a:lnTo>
                  <a:lnTo>
                    <a:pt x="435178" y="111252"/>
                  </a:lnTo>
                  <a:lnTo>
                    <a:pt x="453923" y="111252"/>
                  </a:lnTo>
                  <a:lnTo>
                    <a:pt x="453923" y="4572"/>
                  </a:lnTo>
                  <a:close/>
                </a:path>
                <a:path w="589915" h="156845">
                  <a:moveTo>
                    <a:pt x="545515" y="0"/>
                  </a:moveTo>
                  <a:lnTo>
                    <a:pt x="527075" y="0"/>
                  </a:lnTo>
                  <a:lnTo>
                    <a:pt x="527075" y="111252"/>
                  </a:lnTo>
                  <a:lnTo>
                    <a:pt x="545515" y="111252"/>
                  </a:lnTo>
                  <a:lnTo>
                    <a:pt x="545515" y="0"/>
                  </a:lnTo>
                  <a:close/>
                </a:path>
                <a:path w="589915" h="156845">
                  <a:moveTo>
                    <a:pt x="589102" y="30784"/>
                  </a:moveTo>
                  <a:lnTo>
                    <a:pt x="570661" y="30784"/>
                  </a:lnTo>
                  <a:lnTo>
                    <a:pt x="570661" y="111252"/>
                  </a:lnTo>
                  <a:lnTo>
                    <a:pt x="589102" y="111252"/>
                  </a:lnTo>
                  <a:lnTo>
                    <a:pt x="589102" y="30784"/>
                  </a:lnTo>
                  <a:close/>
                </a:path>
                <a:path w="589915" h="156845">
                  <a:moveTo>
                    <a:pt x="589711" y="914"/>
                  </a:moveTo>
                  <a:lnTo>
                    <a:pt x="569899" y="914"/>
                  </a:lnTo>
                  <a:lnTo>
                    <a:pt x="569899" y="18440"/>
                  </a:lnTo>
                  <a:lnTo>
                    <a:pt x="589711" y="18440"/>
                  </a:lnTo>
                  <a:lnTo>
                    <a:pt x="589711" y="91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0">
              <a:extLst>
                <a:ext uri="{FF2B5EF4-FFF2-40B4-BE49-F238E27FC236}">
                  <a16:creationId xmlns:a16="http://schemas.microsoft.com/office/drawing/2014/main" id="{E79D48C4-3660-74B9-DF39-ADAA8381FF4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518" y="7557256"/>
              <a:ext cx="158346" cy="113079"/>
            </a:xfrm>
            <a:prstGeom prst="rect">
              <a:avLst/>
            </a:prstGeom>
          </p:spPr>
        </p:pic>
        <p:pic>
          <p:nvPicPr>
            <p:cNvPr id="198" name="object 191">
              <a:extLst>
                <a:ext uri="{FF2B5EF4-FFF2-40B4-BE49-F238E27FC236}">
                  <a16:creationId xmlns:a16="http://schemas.microsoft.com/office/drawing/2014/main" id="{D6FA8FDF-1500-8BA9-8034-AEC07A6D5107}"/>
                </a:ext>
              </a:extLst>
            </p:cNvPr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762174" y="7586366"/>
              <a:ext cx="212291" cy="83818"/>
            </a:xfrm>
            <a:prstGeom prst="rect">
              <a:avLst/>
            </a:prstGeom>
          </p:spPr>
        </p:pic>
        <p:pic>
          <p:nvPicPr>
            <p:cNvPr id="199" name="object 192">
              <a:extLst>
                <a:ext uri="{FF2B5EF4-FFF2-40B4-BE49-F238E27FC236}">
                  <a16:creationId xmlns:a16="http://schemas.microsoft.com/office/drawing/2014/main" id="{7C422E9C-09B9-9D9D-8C15-FE59FB041983}"/>
                </a:ext>
              </a:extLst>
            </p:cNvPr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996408" y="7557256"/>
              <a:ext cx="108813" cy="111250"/>
            </a:xfrm>
            <a:prstGeom prst="rect">
              <a:avLst/>
            </a:prstGeom>
          </p:spPr>
        </p:pic>
        <p:pic>
          <p:nvPicPr>
            <p:cNvPr id="200" name="object 193">
              <a:extLst>
                <a:ext uri="{FF2B5EF4-FFF2-40B4-BE49-F238E27FC236}">
                  <a16:creationId xmlns:a16="http://schemas.microsoft.com/office/drawing/2014/main" id="{D8FD7E3B-A188-1298-03A9-A0255C6CF03E}"/>
                </a:ext>
              </a:extLst>
            </p:cNvPr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128690" y="7586366"/>
              <a:ext cx="173582" cy="106829"/>
            </a:xfrm>
            <a:prstGeom prst="rect">
              <a:avLst/>
            </a:prstGeom>
          </p:spPr>
        </p:pic>
        <p:pic>
          <p:nvPicPr>
            <p:cNvPr id="201" name="object 194">
              <a:extLst>
                <a:ext uri="{FF2B5EF4-FFF2-40B4-BE49-F238E27FC236}">
                  <a16:creationId xmlns:a16="http://schemas.microsoft.com/office/drawing/2014/main" id="{80726E46-AE26-115B-C446-5D0622103E20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371003" y="7586366"/>
              <a:ext cx="297482" cy="83969"/>
            </a:xfrm>
            <a:prstGeom prst="rect">
              <a:avLst/>
            </a:prstGeom>
          </p:spPr>
        </p:pic>
        <p:pic>
          <p:nvPicPr>
            <p:cNvPr id="202" name="object 195">
              <a:extLst>
                <a:ext uri="{FF2B5EF4-FFF2-40B4-BE49-F238E27FC236}">
                  <a16:creationId xmlns:a16="http://schemas.microsoft.com/office/drawing/2014/main" id="{1B401157-C894-7790-D5FA-128F0CA3EF89}"/>
                </a:ext>
              </a:extLst>
            </p:cNvPr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724570" y="7556341"/>
              <a:ext cx="146455" cy="112165"/>
            </a:xfrm>
            <a:prstGeom prst="rect">
              <a:avLst/>
            </a:prstGeom>
          </p:spPr>
        </p:pic>
        <p:pic>
          <p:nvPicPr>
            <p:cNvPr id="203" name="object 196">
              <a:extLst>
                <a:ext uri="{FF2B5EF4-FFF2-40B4-BE49-F238E27FC236}">
                  <a16:creationId xmlns:a16="http://schemas.microsoft.com/office/drawing/2014/main" id="{751A7240-D385-D8F7-DCB8-1B6E30822835}"/>
                </a:ext>
              </a:extLst>
            </p:cNvPr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890076" y="7557256"/>
              <a:ext cx="350513" cy="113079"/>
            </a:xfrm>
            <a:prstGeom prst="rect">
              <a:avLst/>
            </a:prstGeom>
          </p:spPr>
        </p:pic>
        <p:pic>
          <p:nvPicPr>
            <p:cNvPr id="204" name="object 197">
              <a:extLst>
                <a:ext uri="{FF2B5EF4-FFF2-40B4-BE49-F238E27FC236}">
                  <a16:creationId xmlns:a16="http://schemas.microsoft.com/office/drawing/2014/main" id="{E32370B7-72A8-A021-F6FD-67F60227FCA8}"/>
                </a:ext>
              </a:extLst>
            </p:cNvPr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913312" y="8192091"/>
              <a:ext cx="77115" cy="108201"/>
            </a:xfrm>
            <a:prstGeom prst="rect">
              <a:avLst/>
            </a:prstGeom>
          </p:spPr>
        </p:pic>
        <p:sp>
          <p:nvSpPr>
            <p:cNvPr id="205" name="object 198">
              <a:extLst>
                <a:ext uri="{FF2B5EF4-FFF2-40B4-BE49-F238E27FC236}">
                  <a16:creationId xmlns:a16="http://schemas.microsoft.com/office/drawing/2014/main" id="{5A8EED79-A319-B2EE-C16A-B3EB8255538A}"/>
                </a:ext>
              </a:extLst>
            </p:cNvPr>
            <p:cNvSpPr/>
            <p:nvPr/>
          </p:nvSpPr>
          <p:spPr>
            <a:xfrm>
              <a:off x="1361516" y="8146469"/>
              <a:ext cx="19050" cy="106680"/>
            </a:xfrm>
            <a:custGeom>
              <a:avLst/>
              <a:gdLst/>
              <a:ahLst/>
              <a:cxnLst/>
              <a:rect l="l" t="t" r="r" b="b"/>
              <a:pathLst>
                <a:path w="19050" h="106679">
                  <a:moveTo>
                    <a:pt x="18745" y="0"/>
                  </a:moveTo>
                  <a:lnTo>
                    <a:pt x="0" y="0"/>
                  </a:lnTo>
                  <a:lnTo>
                    <a:pt x="0" y="106678"/>
                  </a:lnTo>
                  <a:lnTo>
                    <a:pt x="18745" y="106678"/>
                  </a:lnTo>
                  <a:lnTo>
                    <a:pt x="1874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6" name="object 199">
              <a:extLst>
                <a:ext uri="{FF2B5EF4-FFF2-40B4-BE49-F238E27FC236}">
                  <a16:creationId xmlns:a16="http://schemas.microsoft.com/office/drawing/2014/main" id="{A90305EB-A4E8-C179-88D8-99C1C910E548}"/>
                </a:ext>
              </a:extLst>
            </p:cNvPr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447930" y="8140982"/>
              <a:ext cx="1962881" cy="137005"/>
            </a:xfrm>
            <a:prstGeom prst="rect">
              <a:avLst/>
            </a:prstGeom>
          </p:spPr>
        </p:pic>
        <p:sp>
          <p:nvSpPr>
            <p:cNvPr id="207" name="object 200">
              <a:extLst>
                <a:ext uri="{FF2B5EF4-FFF2-40B4-BE49-F238E27FC236}">
                  <a16:creationId xmlns:a16="http://schemas.microsoft.com/office/drawing/2014/main" id="{1DFFC946-252D-5DF0-56C0-A6CE38489194}"/>
                </a:ext>
              </a:extLst>
            </p:cNvPr>
            <p:cNvSpPr/>
            <p:nvPr/>
          </p:nvSpPr>
          <p:spPr>
            <a:xfrm>
              <a:off x="4716813" y="747875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1">
              <a:extLst>
                <a:ext uri="{FF2B5EF4-FFF2-40B4-BE49-F238E27FC236}">
                  <a16:creationId xmlns:a16="http://schemas.microsoft.com/office/drawing/2014/main" id="{53C21BA2-761A-35D8-A4D5-2CBE2A1C2F9D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7700821"/>
              <a:ext cx="198514" cy="66650"/>
            </a:xfrm>
            <a:prstGeom prst="rect">
              <a:avLst/>
            </a:prstGeom>
          </p:spPr>
        </p:pic>
        <p:sp>
          <p:nvSpPr>
            <p:cNvPr id="209" name="object 202">
              <a:extLst>
                <a:ext uri="{FF2B5EF4-FFF2-40B4-BE49-F238E27FC236}">
                  <a16:creationId xmlns:a16="http://schemas.microsoft.com/office/drawing/2014/main" id="{5A4C3BC5-69A2-E503-426B-CA5B03658483}"/>
                </a:ext>
              </a:extLst>
            </p:cNvPr>
            <p:cNvSpPr/>
            <p:nvPr/>
          </p:nvSpPr>
          <p:spPr>
            <a:xfrm>
              <a:off x="4798644" y="758921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54"/>
                  </a:moveTo>
                  <a:lnTo>
                    <a:pt x="34544" y="2540"/>
                  </a:lnTo>
                  <a:lnTo>
                    <a:pt x="16967" y="63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03">
              <a:extLst>
                <a:ext uri="{FF2B5EF4-FFF2-40B4-BE49-F238E27FC236}">
                  <a16:creationId xmlns:a16="http://schemas.microsoft.com/office/drawing/2014/main" id="{2E809CC4-8546-DA2D-2C17-6EB25270675B}"/>
                </a:ext>
              </a:extLst>
            </p:cNvPr>
            <p:cNvSpPr/>
            <p:nvPr/>
          </p:nvSpPr>
          <p:spPr>
            <a:xfrm>
              <a:off x="5226718" y="747889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6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04">
              <a:extLst>
                <a:ext uri="{FF2B5EF4-FFF2-40B4-BE49-F238E27FC236}">
                  <a16:creationId xmlns:a16="http://schemas.microsoft.com/office/drawing/2014/main" id="{5BEBCB89-EF57-253D-0B3B-FDA74E673B62}"/>
                </a:ext>
              </a:extLst>
            </p:cNvPr>
            <p:cNvSpPr/>
            <p:nvPr/>
          </p:nvSpPr>
          <p:spPr>
            <a:xfrm>
              <a:off x="5317337" y="7591435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78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05">
              <a:extLst>
                <a:ext uri="{FF2B5EF4-FFF2-40B4-BE49-F238E27FC236}">
                  <a16:creationId xmlns:a16="http://schemas.microsoft.com/office/drawing/2014/main" id="{71B6FF8B-9C5D-B174-2B47-65F93929507E}"/>
                </a:ext>
              </a:extLst>
            </p:cNvPr>
            <p:cNvSpPr/>
            <p:nvPr/>
          </p:nvSpPr>
          <p:spPr>
            <a:xfrm>
              <a:off x="5885823" y="747875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3" name="object 206">
              <a:extLst>
                <a:ext uri="{FF2B5EF4-FFF2-40B4-BE49-F238E27FC236}">
                  <a16:creationId xmlns:a16="http://schemas.microsoft.com/office/drawing/2014/main" id="{3C2C4354-6EEA-E641-E73D-59F63C90B946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7700821"/>
              <a:ext cx="198514" cy="66650"/>
            </a:xfrm>
            <a:prstGeom prst="rect">
              <a:avLst/>
            </a:prstGeom>
          </p:spPr>
        </p:pic>
        <p:sp>
          <p:nvSpPr>
            <p:cNvPr id="214" name="object 207">
              <a:extLst>
                <a:ext uri="{FF2B5EF4-FFF2-40B4-BE49-F238E27FC236}">
                  <a16:creationId xmlns:a16="http://schemas.microsoft.com/office/drawing/2014/main" id="{DC040E8C-09EC-835C-7522-E957F7504AC5}"/>
                </a:ext>
              </a:extLst>
            </p:cNvPr>
            <p:cNvSpPr/>
            <p:nvPr/>
          </p:nvSpPr>
          <p:spPr>
            <a:xfrm>
              <a:off x="5967654" y="758921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54"/>
                  </a:moveTo>
                  <a:lnTo>
                    <a:pt x="34544" y="2540"/>
                  </a:lnTo>
                  <a:lnTo>
                    <a:pt x="16967" y="63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08">
              <a:extLst>
                <a:ext uri="{FF2B5EF4-FFF2-40B4-BE49-F238E27FC236}">
                  <a16:creationId xmlns:a16="http://schemas.microsoft.com/office/drawing/2014/main" id="{E45CC576-346F-3FB7-02DA-8E5128B1B407}"/>
                </a:ext>
              </a:extLst>
            </p:cNvPr>
            <p:cNvSpPr/>
            <p:nvPr/>
          </p:nvSpPr>
          <p:spPr>
            <a:xfrm>
              <a:off x="6395728" y="747889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6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09">
              <a:extLst>
                <a:ext uri="{FF2B5EF4-FFF2-40B4-BE49-F238E27FC236}">
                  <a16:creationId xmlns:a16="http://schemas.microsoft.com/office/drawing/2014/main" id="{10822B76-84B3-103B-76CD-A0D9492A72E9}"/>
                </a:ext>
              </a:extLst>
            </p:cNvPr>
            <p:cNvSpPr/>
            <p:nvPr/>
          </p:nvSpPr>
          <p:spPr>
            <a:xfrm>
              <a:off x="6486347" y="7591435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78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0">
              <a:extLst>
                <a:ext uri="{FF2B5EF4-FFF2-40B4-BE49-F238E27FC236}">
                  <a16:creationId xmlns:a16="http://schemas.microsoft.com/office/drawing/2014/main" id="{13FFC973-446A-88B6-29B3-D2B7DD780A9F}"/>
                </a:ext>
              </a:extLst>
            </p:cNvPr>
            <p:cNvSpPr/>
            <p:nvPr/>
          </p:nvSpPr>
          <p:spPr>
            <a:xfrm>
              <a:off x="4716813" y="806497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1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8" name="object 211">
              <a:extLst>
                <a:ext uri="{FF2B5EF4-FFF2-40B4-BE49-F238E27FC236}">
                  <a16:creationId xmlns:a16="http://schemas.microsoft.com/office/drawing/2014/main" id="{5C8A89C8-FBC0-D1CC-2204-AF033361EE38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8287038"/>
              <a:ext cx="198514" cy="66650"/>
            </a:xfrm>
            <a:prstGeom prst="rect">
              <a:avLst/>
            </a:prstGeom>
          </p:spPr>
        </p:pic>
        <p:sp>
          <p:nvSpPr>
            <p:cNvPr id="219" name="object 212">
              <a:extLst>
                <a:ext uri="{FF2B5EF4-FFF2-40B4-BE49-F238E27FC236}">
                  <a16:creationId xmlns:a16="http://schemas.microsoft.com/office/drawing/2014/main" id="{AF53ABF6-A632-5BC8-2AEF-AE61C892F059}"/>
                </a:ext>
              </a:extLst>
            </p:cNvPr>
            <p:cNvSpPr/>
            <p:nvPr/>
          </p:nvSpPr>
          <p:spPr>
            <a:xfrm>
              <a:off x="4798644" y="817543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13">
              <a:extLst>
                <a:ext uri="{FF2B5EF4-FFF2-40B4-BE49-F238E27FC236}">
                  <a16:creationId xmlns:a16="http://schemas.microsoft.com/office/drawing/2014/main" id="{ECF6D205-E300-F5DC-1DA0-3EB9D77D4DB7}"/>
                </a:ext>
              </a:extLst>
            </p:cNvPr>
            <p:cNvSpPr/>
            <p:nvPr/>
          </p:nvSpPr>
          <p:spPr>
            <a:xfrm>
              <a:off x="5226718" y="8065109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6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14">
              <a:extLst>
                <a:ext uri="{FF2B5EF4-FFF2-40B4-BE49-F238E27FC236}">
                  <a16:creationId xmlns:a16="http://schemas.microsoft.com/office/drawing/2014/main" id="{C70A89D4-2BD6-2408-BDC0-CE7E18642D77}"/>
                </a:ext>
              </a:extLst>
            </p:cNvPr>
            <p:cNvSpPr/>
            <p:nvPr/>
          </p:nvSpPr>
          <p:spPr>
            <a:xfrm>
              <a:off x="5317337" y="8177654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15">
              <a:extLst>
                <a:ext uri="{FF2B5EF4-FFF2-40B4-BE49-F238E27FC236}">
                  <a16:creationId xmlns:a16="http://schemas.microsoft.com/office/drawing/2014/main" id="{6479CBF9-A961-DDD0-4E31-23C5FA4DD5D6}"/>
                </a:ext>
              </a:extLst>
            </p:cNvPr>
            <p:cNvSpPr/>
            <p:nvPr/>
          </p:nvSpPr>
          <p:spPr>
            <a:xfrm>
              <a:off x="5885823" y="806497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1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3" name="object 216">
              <a:extLst>
                <a:ext uri="{FF2B5EF4-FFF2-40B4-BE49-F238E27FC236}">
                  <a16:creationId xmlns:a16="http://schemas.microsoft.com/office/drawing/2014/main" id="{0EE93F42-4D8F-A4C1-B02E-C304B5210AFD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8287038"/>
              <a:ext cx="198514" cy="66650"/>
            </a:xfrm>
            <a:prstGeom prst="rect">
              <a:avLst/>
            </a:prstGeom>
          </p:spPr>
        </p:pic>
        <p:sp>
          <p:nvSpPr>
            <p:cNvPr id="224" name="object 217">
              <a:extLst>
                <a:ext uri="{FF2B5EF4-FFF2-40B4-BE49-F238E27FC236}">
                  <a16:creationId xmlns:a16="http://schemas.microsoft.com/office/drawing/2014/main" id="{871B4097-E4E1-B5A8-E2C1-C6061C8B6F0F}"/>
                </a:ext>
              </a:extLst>
            </p:cNvPr>
            <p:cNvSpPr/>
            <p:nvPr/>
          </p:nvSpPr>
          <p:spPr>
            <a:xfrm>
              <a:off x="5967654" y="817543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18">
              <a:extLst>
                <a:ext uri="{FF2B5EF4-FFF2-40B4-BE49-F238E27FC236}">
                  <a16:creationId xmlns:a16="http://schemas.microsoft.com/office/drawing/2014/main" id="{D01B2974-A079-9D27-40AE-4546DE6C8975}"/>
                </a:ext>
              </a:extLst>
            </p:cNvPr>
            <p:cNvSpPr/>
            <p:nvPr/>
          </p:nvSpPr>
          <p:spPr>
            <a:xfrm>
              <a:off x="6395728" y="8065109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6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19">
              <a:extLst>
                <a:ext uri="{FF2B5EF4-FFF2-40B4-BE49-F238E27FC236}">
                  <a16:creationId xmlns:a16="http://schemas.microsoft.com/office/drawing/2014/main" id="{F3D63462-B330-2547-072C-51348394561B}"/>
                </a:ext>
              </a:extLst>
            </p:cNvPr>
            <p:cNvSpPr/>
            <p:nvPr/>
          </p:nvSpPr>
          <p:spPr>
            <a:xfrm>
              <a:off x="6486347" y="8177654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0">
              <a:extLst>
                <a:ext uri="{FF2B5EF4-FFF2-40B4-BE49-F238E27FC236}">
                  <a16:creationId xmlns:a16="http://schemas.microsoft.com/office/drawing/2014/main" id="{0BF68203-E93D-AB64-BD85-B5E6703FDE7A}"/>
                </a:ext>
              </a:extLst>
            </p:cNvPr>
            <p:cNvSpPr/>
            <p:nvPr/>
          </p:nvSpPr>
          <p:spPr>
            <a:xfrm>
              <a:off x="2395626" y="6704200"/>
              <a:ext cx="101600" cy="133350"/>
            </a:xfrm>
            <a:custGeom>
              <a:avLst/>
              <a:gdLst/>
              <a:ahLst/>
              <a:cxnLst/>
              <a:rect l="l" t="t" r="r" b="b"/>
              <a:pathLst>
                <a:path w="101600" h="133350">
                  <a:moveTo>
                    <a:pt x="101536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55880"/>
                  </a:lnTo>
                  <a:lnTo>
                    <a:pt x="0" y="82550"/>
                  </a:lnTo>
                  <a:lnTo>
                    <a:pt x="0" y="133350"/>
                  </a:lnTo>
                  <a:lnTo>
                    <a:pt x="29337" y="133350"/>
                  </a:lnTo>
                  <a:lnTo>
                    <a:pt x="29337" y="82550"/>
                  </a:lnTo>
                  <a:lnTo>
                    <a:pt x="92964" y="82550"/>
                  </a:lnTo>
                  <a:lnTo>
                    <a:pt x="92964" y="55880"/>
                  </a:lnTo>
                  <a:lnTo>
                    <a:pt x="29337" y="55880"/>
                  </a:lnTo>
                  <a:lnTo>
                    <a:pt x="29337" y="26670"/>
                  </a:lnTo>
                  <a:lnTo>
                    <a:pt x="101536" y="26670"/>
                  </a:lnTo>
                  <a:lnTo>
                    <a:pt x="10153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1">
              <a:extLst>
                <a:ext uri="{FF2B5EF4-FFF2-40B4-BE49-F238E27FC236}">
                  <a16:creationId xmlns:a16="http://schemas.microsoft.com/office/drawing/2014/main" id="{1D1DE3B2-C49C-BD06-BBFE-33E7DD9CECDF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517551" y="6698793"/>
              <a:ext cx="110683" cy="139064"/>
            </a:xfrm>
            <a:prstGeom prst="rect">
              <a:avLst/>
            </a:prstGeom>
          </p:spPr>
        </p:pic>
        <p:pic>
          <p:nvPicPr>
            <p:cNvPr id="229" name="object 222">
              <a:extLst>
                <a:ext uri="{FF2B5EF4-FFF2-40B4-BE49-F238E27FC236}">
                  <a16:creationId xmlns:a16="http://schemas.microsoft.com/office/drawing/2014/main" id="{A4C2A57F-FE51-33A6-416A-217E11187DEA}"/>
                </a:ext>
              </a:extLst>
            </p:cNvPr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649762" y="6733843"/>
              <a:ext cx="100201" cy="106301"/>
            </a:xfrm>
            <a:prstGeom prst="rect">
              <a:avLst/>
            </a:prstGeom>
          </p:spPr>
        </p:pic>
        <p:pic>
          <p:nvPicPr>
            <p:cNvPr id="230" name="object 223">
              <a:extLst>
                <a:ext uri="{FF2B5EF4-FFF2-40B4-BE49-F238E27FC236}">
                  <a16:creationId xmlns:a16="http://schemas.microsoft.com/office/drawing/2014/main" id="{20A5478E-DBE2-9936-7213-4E015C537C4E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771489" y="6733843"/>
              <a:ext cx="93538" cy="104015"/>
            </a:xfrm>
            <a:prstGeom prst="rect">
              <a:avLst/>
            </a:prstGeom>
          </p:spPr>
        </p:pic>
        <p:pic>
          <p:nvPicPr>
            <p:cNvPr id="231" name="object 224">
              <a:extLst>
                <a:ext uri="{FF2B5EF4-FFF2-40B4-BE49-F238E27FC236}">
                  <a16:creationId xmlns:a16="http://schemas.microsoft.com/office/drawing/2014/main" id="{81AB3C21-62FC-C4C0-94B3-95B41B05ACEF}"/>
                </a:ext>
              </a:extLst>
            </p:cNvPr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885597" y="6698793"/>
              <a:ext cx="208029" cy="140968"/>
            </a:xfrm>
            <a:prstGeom prst="rect">
              <a:avLst/>
            </a:prstGeom>
          </p:spPr>
        </p:pic>
        <p:pic>
          <p:nvPicPr>
            <p:cNvPr id="232" name="object 225">
              <a:extLst>
                <a:ext uri="{FF2B5EF4-FFF2-40B4-BE49-F238E27FC236}">
                  <a16:creationId xmlns:a16="http://schemas.microsoft.com/office/drawing/2014/main" id="{6B284A9B-86FF-9FEE-B753-C87831601D72}"/>
                </a:ext>
              </a:extLst>
            </p:cNvPr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114389" y="6698793"/>
              <a:ext cx="93538" cy="139064"/>
            </a:xfrm>
            <a:prstGeom prst="rect">
              <a:avLst/>
            </a:prstGeom>
          </p:spPr>
        </p:pic>
        <p:sp>
          <p:nvSpPr>
            <p:cNvPr id="233" name="object 226">
              <a:extLst>
                <a:ext uri="{FF2B5EF4-FFF2-40B4-BE49-F238E27FC236}">
                  <a16:creationId xmlns:a16="http://schemas.microsoft.com/office/drawing/2014/main" id="{FA0E6C7C-84BA-785C-49A0-B1CDC545BBA3}"/>
                </a:ext>
              </a:extLst>
            </p:cNvPr>
            <p:cNvSpPr/>
            <p:nvPr/>
          </p:nvSpPr>
          <p:spPr>
            <a:xfrm>
              <a:off x="3233636" y="6698802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5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79" h="139065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4" name="object 227">
              <a:extLst>
                <a:ext uri="{FF2B5EF4-FFF2-40B4-BE49-F238E27FC236}">
                  <a16:creationId xmlns:a16="http://schemas.microsoft.com/office/drawing/2014/main" id="{1040320F-A0B6-592C-CA19-B540874AEEF0}"/>
                </a:ext>
              </a:extLst>
            </p:cNvPr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290601" y="6733843"/>
              <a:ext cx="107254" cy="134495"/>
            </a:xfrm>
            <a:prstGeom prst="rect">
              <a:avLst/>
            </a:prstGeom>
          </p:spPr>
        </p:pic>
        <p:pic>
          <p:nvPicPr>
            <p:cNvPr id="235" name="object 228">
              <a:extLst>
                <a:ext uri="{FF2B5EF4-FFF2-40B4-BE49-F238E27FC236}">
                  <a16:creationId xmlns:a16="http://schemas.microsoft.com/office/drawing/2014/main" id="{6E3F4C9A-80D9-3A13-BBBC-928BCC635435}"/>
                </a:ext>
              </a:extLst>
            </p:cNvPr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470245" y="6734606"/>
              <a:ext cx="93916" cy="105155"/>
            </a:xfrm>
            <a:prstGeom prst="rect">
              <a:avLst/>
            </a:prstGeom>
          </p:spPr>
        </p:pic>
        <p:pic>
          <p:nvPicPr>
            <p:cNvPr id="236" name="object 229">
              <a:extLst>
                <a:ext uri="{FF2B5EF4-FFF2-40B4-BE49-F238E27FC236}">
                  <a16:creationId xmlns:a16="http://schemas.microsoft.com/office/drawing/2014/main" id="{D18440B5-34B8-1FB5-B0F0-167D114344AB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589117" y="6733843"/>
              <a:ext cx="93538" cy="104015"/>
            </a:xfrm>
            <a:prstGeom prst="rect">
              <a:avLst/>
            </a:prstGeom>
          </p:spPr>
        </p:pic>
        <p:pic>
          <p:nvPicPr>
            <p:cNvPr id="237" name="object 230">
              <a:extLst>
                <a:ext uri="{FF2B5EF4-FFF2-40B4-BE49-F238E27FC236}">
                  <a16:creationId xmlns:a16="http://schemas.microsoft.com/office/drawing/2014/main" id="{E6180DFA-0877-0291-5B53-868CF6BB011F}"/>
                </a:ext>
              </a:extLst>
            </p:cNvPr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703226" y="6698793"/>
              <a:ext cx="107255" cy="140968"/>
            </a:xfrm>
            <a:prstGeom prst="rect">
              <a:avLst/>
            </a:prstGeom>
          </p:spPr>
        </p:pic>
        <p:pic>
          <p:nvPicPr>
            <p:cNvPr id="238" name="object 231">
              <a:extLst>
                <a:ext uri="{FF2B5EF4-FFF2-40B4-BE49-F238E27FC236}">
                  <a16:creationId xmlns:a16="http://schemas.microsoft.com/office/drawing/2014/main" id="{8B7D91D1-8C7B-AAD7-E1B5-D2A254DA40C5}"/>
                </a:ext>
              </a:extLst>
            </p:cNvPr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896586" y="6704507"/>
              <a:ext cx="228031" cy="135637"/>
            </a:xfrm>
            <a:prstGeom prst="rect">
              <a:avLst/>
            </a:prstGeom>
          </p:spPr>
        </p:pic>
        <p:sp>
          <p:nvSpPr>
            <p:cNvPr id="239" name="object 232">
              <a:extLst>
                <a:ext uri="{FF2B5EF4-FFF2-40B4-BE49-F238E27FC236}">
                  <a16:creationId xmlns:a16="http://schemas.microsoft.com/office/drawing/2014/main" id="{BD83D57F-D360-33F2-E053-05F3B33B0ED9}"/>
                </a:ext>
              </a:extLst>
            </p:cNvPr>
            <p:cNvSpPr/>
            <p:nvPr/>
          </p:nvSpPr>
          <p:spPr>
            <a:xfrm>
              <a:off x="4147476" y="6698793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5">
                  <a:moveTo>
                    <a:pt x="28954" y="0"/>
                  </a:moveTo>
                  <a:lnTo>
                    <a:pt x="0" y="0"/>
                  </a:lnTo>
                  <a:lnTo>
                    <a:pt x="0" y="139064"/>
                  </a:lnTo>
                  <a:lnTo>
                    <a:pt x="28954" y="139064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233">
              <a:extLst>
                <a:ext uri="{FF2B5EF4-FFF2-40B4-BE49-F238E27FC236}">
                  <a16:creationId xmlns:a16="http://schemas.microsoft.com/office/drawing/2014/main" id="{B3B5D83A-35F0-DA6F-CDF4-C16A1351170F}"/>
                </a:ext>
              </a:extLst>
            </p:cNvPr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197578" y="6709650"/>
              <a:ext cx="175639" cy="130111"/>
            </a:xfrm>
            <a:prstGeom prst="rect">
              <a:avLst/>
            </a:prstGeom>
          </p:spPr>
        </p:pic>
        <p:sp>
          <p:nvSpPr>
            <p:cNvPr id="241" name="object 234">
              <a:extLst>
                <a:ext uri="{FF2B5EF4-FFF2-40B4-BE49-F238E27FC236}">
                  <a16:creationId xmlns:a16="http://schemas.microsoft.com/office/drawing/2014/main" id="{5E9913CD-81CE-DA5C-2CF6-8E31A4F4773E}"/>
                </a:ext>
              </a:extLst>
            </p:cNvPr>
            <p:cNvSpPr/>
            <p:nvPr/>
          </p:nvSpPr>
          <p:spPr>
            <a:xfrm>
              <a:off x="4395127" y="6698802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5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79" h="139065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2" name="object 235">
              <a:extLst>
                <a:ext uri="{FF2B5EF4-FFF2-40B4-BE49-F238E27FC236}">
                  <a16:creationId xmlns:a16="http://schemas.microsoft.com/office/drawing/2014/main" id="{6BC73EA0-C58D-9BF7-1119-E7BD9751765F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447137" y="6733843"/>
              <a:ext cx="110487" cy="106301"/>
            </a:xfrm>
            <a:prstGeom prst="rect">
              <a:avLst/>
            </a:prstGeom>
          </p:spPr>
        </p:pic>
        <p:pic>
          <p:nvPicPr>
            <p:cNvPr id="243" name="object 236">
              <a:extLst>
                <a:ext uri="{FF2B5EF4-FFF2-40B4-BE49-F238E27FC236}">
                  <a16:creationId xmlns:a16="http://schemas.microsoft.com/office/drawing/2014/main" id="{0E5D38BC-89F8-72CA-6117-DCF3A2B1F7D7}"/>
                </a:ext>
              </a:extLst>
            </p:cNvPr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578581" y="6733843"/>
              <a:ext cx="193550" cy="105919"/>
            </a:xfrm>
            <a:prstGeom prst="rect">
              <a:avLst/>
            </a:prstGeom>
          </p:spPr>
        </p:pic>
        <p:pic>
          <p:nvPicPr>
            <p:cNvPr id="244" name="object 237">
              <a:extLst>
                <a:ext uri="{FF2B5EF4-FFF2-40B4-BE49-F238E27FC236}">
                  <a16:creationId xmlns:a16="http://schemas.microsoft.com/office/drawing/2014/main" id="{F2B62781-A303-C5E7-56E2-44C459C25C7A}"/>
                </a:ext>
              </a:extLst>
            </p:cNvPr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792892" y="6698793"/>
              <a:ext cx="93539" cy="139064"/>
            </a:xfrm>
            <a:prstGeom prst="rect">
              <a:avLst/>
            </a:prstGeom>
          </p:spPr>
        </p:pic>
        <p:sp>
          <p:nvSpPr>
            <p:cNvPr id="245" name="object 238">
              <a:extLst>
                <a:ext uri="{FF2B5EF4-FFF2-40B4-BE49-F238E27FC236}">
                  <a16:creationId xmlns:a16="http://schemas.microsoft.com/office/drawing/2014/main" id="{231076E9-1F10-F5F6-847B-5DF0B6CE77DD}"/>
                </a:ext>
              </a:extLst>
            </p:cNvPr>
            <p:cNvSpPr/>
            <p:nvPr/>
          </p:nvSpPr>
          <p:spPr>
            <a:xfrm>
              <a:off x="4912144" y="6698802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5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79" h="139065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39">
              <a:extLst>
                <a:ext uri="{FF2B5EF4-FFF2-40B4-BE49-F238E27FC236}">
                  <a16:creationId xmlns:a16="http://schemas.microsoft.com/office/drawing/2014/main" id="{A1F5E7E1-3420-2814-240F-1CB4485C3EB7}"/>
                </a:ext>
              </a:extLst>
            </p:cNvPr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969104" y="6733843"/>
              <a:ext cx="203457" cy="134495"/>
            </a:xfrm>
            <a:prstGeom prst="rect">
              <a:avLst/>
            </a:prstGeom>
          </p:spPr>
        </p:pic>
        <p:sp>
          <p:nvSpPr>
            <p:cNvPr id="247" name="object 240">
              <a:extLst>
                <a:ext uri="{FF2B5EF4-FFF2-40B4-BE49-F238E27FC236}">
                  <a16:creationId xmlns:a16="http://schemas.microsoft.com/office/drawing/2014/main" id="{7D4BB324-3976-65F0-FE14-578E5425A6BC}"/>
                </a:ext>
              </a:extLst>
            </p:cNvPr>
            <p:cNvSpPr/>
            <p:nvPr/>
          </p:nvSpPr>
          <p:spPr>
            <a:xfrm>
              <a:off x="656405" y="853625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1">
              <a:extLst>
                <a:ext uri="{FF2B5EF4-FFF2-40B4-BE49-F238E27FC236}">
                  <a16:creationId xmlns:a16="http://schemas.microsoft.com/office/drawing/2014/main" id="{B723EDDF-839F-2A29-D9E3-46C335D5C3BC}"/>
                </a:ext>
              </a:extLst>
            </p:cNvPr>
            <p:cNvSpPr/>
            <p:nvPr/>
          </p:nvSpPr>
          <p:spPr>
            <a:xfrm>
              <a:off x="656405" y="853625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0"/>
                  </a:moveTo>
                  <a:lnTo>
                    <a:pt x="592297" y="0"/>
                  </a:lnTo>
                  <a:lnTo>
                    <a:pt x="592297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2">
              <a:extLst>
                <a:ext uri="{FF2B5EF4-FFF2-40B4-BE49-F238E27FC236}">
                  <a16:creationId xmlns:a16="http://schemas.microsoft.com/office/drawing/2014/main" id="{B88BB062-7301-B1C8-F470-E8ADF9C6284D}"/>
                </a:ext>
              </a:extLst>
            </p:cNvPr>
            <p:cNvSpPr/>
            <p:nvPr/>
          </p:nvSpPr>
          <p:spPr>
            <a:xfrm>
              <a:off x="1248703" y="853625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43">
              <a:extLst>
                <a:ext uri="{FF2B5EF4-FFF2-40B4-BE49-F238E27FC236}">
                  <a16:creationId xmlns:a16="http://schemas.microsoft.com/office/drawing/2014/main" id="{0A08DC8F-B007-8783-1FC9-4145E606B4B6}"/>
                </a:ext>
              </a:extLst>
            </p:cNvPr>
            <p:cNvSpPr/>
            <p:nvPr/>
          </p:nvSpPr>
          <p:spPr>
            <a:xfrm>
              <a:off x="1248703" y="853625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44">
              <a:extLst>
                <a:ext uri="{FF2B5EF4-FFF2-40B4-BE49-F238E27FC236}">
                  <a16:creationId xmlns:a16="http://schemas.microsoft.com/office/drawing/2014/main" id="{8239BBC1-20C7-E3F4-294E-ED22CBAE5A0B}"/>
                </a:ext>
              </a:extLst>
            </p:cNvPr>
            <p:cNvSpPr/>
            <p:nvPr/>
          </p:nvSpPr>
          <p:spPr>
            <a:xfrm>
              <a:off x="4565573" y="853625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45">
              <a:extLst>
                <a:ext uri="{FF2B5EF4-FFF2-40B4-BE49-F238E27FC236}">
                  <a16:creationId xmlns:a16="http://schemas.microsoft.com/office/drawing/2014/main" id="{31BCF6D4-8F6C-21A5-6005-6827EEE2C702}"/>
                </a:ext>
              </a:extLst>
            </p:cNvPr>
            <p:cNvSpPr/>
            <p:nvPr/>
          </p:nvSpPr>
          <p:spPr>
            <a:xfrm>
              <a:off x="4565573" y="853625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0"/>
                  </a:moveTo>
                  <a:lnTo>
                    <a:pt x="1169009" y="0"/>
                  </a:lnTo>
                  <a:lnTo>
                    <a:pt x="1169009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46">
              <a:extLst>
                <a:ext uri="{FF2B5EF4-FFF2-40B4-BE49-F238E27FC236}">
                  <a16:creationId xmlns:a16="http://schemas.microsoft.com/office/drawing/2014/main" id="{75C83866-80F1-4FF0-2830-54E95A854911}"/>
                </a:ext>
              </a:extLst>
            </p:cNvPr>
            <p:cNvSpPr/>
            <p:nvPr/>
          </p:nvSpPr>
          <p:spPr>
            <a:xfrm>
              <a:off x="5734583" y="853625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3F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47">
              <a:extLst>
                <a:ext uri="{FF2B5EF4-FFF2-40B4-BE49-F238E27FC236}">
                  <a16:creationId xmlns:a16="http://schemas.microsoft.com/office/drawing/2014/main" id="{5B0C0F62-D378-467A-9929-42901059A7A0}"/>
                </a:ext>
              </a:extLst>
            </p:cNvPr>
            <p:cNvSpPr/>
            <p:nvPr/>
          </p:nvSpPr>
          <p:spPr>
            <a:xfrm>
              <a:off x="5734583" y="853625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DEDA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5" name="object 248">
              <a:extLst>
                <a:ext uri="{FF2B5EF4-FFF2-40B4-BE49-F238E27FC236}">
                  <a16:creationId xmlns:a16="http://schemas.microsoft.com/office/drawing/2014/main" id="{C3CD3973-17AE-18BF-3612-79F3EDDA73A3}"/>
                </a:ext>
              </a:extLst>
            </p:cNvPr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912016" y="8779830"/>
              <a:ext cx="78181" cy="108507"/>
            </a:xfrm>
            <a:prstGeom prst="rect">
              <a:avLst/>
            </a:prstGeom>
          </p:spPr>
        </p:pic>
        <p:sp>
          <p:nvSpPr>
            <p:cNvPr id="256" name="object 249">
              <a:extLst>
                <a:ext uri="{FF2B5EF4-FFF2-40B4-BE49-F238E27FC236}">
                  <a16:creationId xmlns:a16="http://schemas.microsoft.com/office/drawing/2014/main" id="{764E834C-82C5-01BD-5043-E058D682700E}"/>
                </a:ext>
              </a:extLst>
            </p:cNvPr>
            <p:cNvSpPr/>
            <p:nvPr/>
          </p:nvSpPr>
          <p:spPr>
            <a:xfrm>
              <a:off x="1361516" y="8740594"/>
              <a:ext cx="154940" cy="111760"/>
            </a:xfrm>
            <a:custGeom>
              <a:avLst/>
              <a:gdLst/>
              <a:ahLst/>
              <a:cxnLst/>
              <a:rect l="l" t="t" r="r" b="b"/>
              <a:pathLst>
                <a:path w="154940" h="111759">
                  <a:moveTo>
                    <a:pt x="18745" y="4572"/>
                  </a:moveTo>
                  <a:lnTo>
                    <a:pt x="0" y="4572"/>
                  </a:lnTo>
                  <a:lnTo>
                    <a:pt x="0" y="111252"/>
                  </a:lnTo>
                  <a:lnTo>
                    <a:pt x="18745" y="111252"/>
                  </a:lnTo>
                  <a:lnTo>
                    <a:pt x="18745" y="4572"/>
                  </a:lnTo>
                  <a:close/>
                </a:path>
                <a:path w="154940" h="111759">
                  <a:moveTo>
                    <a:pt x="110337" y="0"/>
                  </a:moveTo>
                  <a:lnTo>
                    <a:pt x="91897" y="0"/>
                  </a:lnTo>
                  <a:lnTo>
                    <a:pt x="91897" y="111252"/>
                  </a:lnTo>
                  <a:lnTo>
                    <a:pt x="110337" y="111252"/>
                  </a:lnTo>
                  <a:lnTo>
                    <a:pt x="110337" y="0"/>
                  </a:lnTo>
                  <a:close/>
                </a:path>
                <a:path w="154940" h="111759">
                  <a:moveTo>
                    <a:pt x="153924" y="30784"/>
                  </a:moveTo>
                  <a:lnTo>
                    <a:pt x="135483" y="30784"/>
                  </a:lnTo>
                  <a:lnTo>
                    <a:pt x="135483" y="111252"/>
                  </a:lnTo>
                  <a:lnTo>
                    <a:pt x="153924" y="111252"/>
                  </a:lnTo>
                  <a:lnTo>
                    <a:pt x="153924" y="30784"/>
                  </a:lnTo>
                  <a:close/>
                </a:path>
                <a:path w="154940" h="111759">
                  <a:moveTo>
                    <a:pt x="154533" y="914"/>
                  </a:moveTo>
                  <a:lnTo>
                    <a:pt x="134721" y="914"/>
                  </a:lnTo>
                  <a:lnTo>
                    <a:pt x="134721" y="18440"/>
                  </a:lnTo>
                  <a:lnTo>
                    <a:pt x="154533" y="18440"/>
                  </a:lnTo>
                  <a:lnTo>
                    <a:pt x="154533" y="91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7" name="object 250">
              <a:extLst>
                <a:ext uri="{FF2B5EF4-FFF2-40B4-BE49-F238E27FC236}">
                  <a16:creationId xmlns:a16="http://schemas.microsoft.com/office/drawing/2014/main" id="{47F061BC-254C-7195-39AC-80E11DFE3BD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518" y="8740584"/>
              <a:ext cx="158346" cy="113079"/>
            </a:xfrm>
            <a:prstGeom prst="rect">
              <a:avLst/>
            </a:prstGeom>
          </p:spPr>
        </p:pic>
        <p:pic>
          <p:nvPicPr>
            <p:cNvPr id="258" name="object 251">
              <a:extLst>
                <a:ext uri="{FF2B5EF4-FFF2-40B4-BE49-F238E27FC236}">
                  <a16:creationId xmlns:a16="http://schemas.microsoft.com/office/drawing/2014/main" id="{F0744B64-40BE-C39A-380B-F797169D30B6}"/>
                </a:ext>
              </a:extLst>
            </p:cNvPr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762174" y="8740584"/>
              <a:ext cx="214271" cy="113079"/>
            </a:xfrm>
            <a:prstGeom prst="rect">
              <a:avLst/>
            </a:prstGeom>
          </p:spPr>
        </p:pic>
        <p:pic>
          <p:nvPicPr>
            <p:cNvPr id="259" name="object 252">
              <a:extLst>
                <a:ext uri="{FF2B5EF4-FFF2-40B4-BE49-F238E27FC236}">
                  <a16:creationId xmlns:a16="http://schemas.microsoft.com/office/drawing/2014/main" id="{A1CE6CDE-A131-BF9B-BE0E-111A78BF344A}"/>
                </a:ext>
              </a:extLst>
            </p:cNvPr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999914" y="8769694"/>
              <a:ext cx="173581" cy="106829"/>
            </a:xfrm>
            <a:prstGeom prst="rect">
              <a:avLst/>
            </a:prstGeom>
          </p:spPr>
        </p:pic>
        <p:pic>
          <p:nvPicPr>
            <p:cNvPr id="260" name="object 253">
              <a:extLst>
                <a:ext uri="{FF2B5EF4-FFF2-40B4-BE49-F238E27FC236}">
                  <a16:creationId xmlns:a16="http://schemas.microsoft.com/office/drawing/2014/main" id="{E5934521-E94F-782D-FCB7-57AEB7277B60}"/>
                </a:ext>
              </a:extLst>
            </p:cNvPr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242228" y="8740584"/>
              <a:ext cx="108813" cy="111250"/>
            </a:xfrm>
            <a:prstGeom prst="rect">
              <a:avLst/>
            </a:prstGeom>
          </p:spPr>
        </p:pic>
        <p:pic>
          <p:nvPicPr>
            <p:cNvPr id="261" name="object 254">
              <a:extLst>
                <a:ext uri="{FF2B5EF4-FFF2-40B4-BE49-F238E27FC236}">
                  <a16:creationId xmlns:a16="http://schemas.microsoft.com/office/drawing/2014/main" id="{129A2B46-0662-E2B3-9E91-0A19FCBDEED9}"/>
                </a:ext>
              </a:extLst>
            </p:cNvPr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374510" y="8740584"/>
              <a:ext cx="173581" cy="112928"/>
            </a:xfrm>
            <a:prstGeom prst="rect">
              <a:avLst/>
            </a:prstGeom>
          </p:spPr>
        </p:pic>
        <p:pic>
          <p:nvPicPr>
            <p:cNvPr id="262" name="object 255">
              <a:extLst>
                <a:ext uri="{FF2B5EF4-FFF2-40B4-BE49-F238E27FC236}">
                  <a16:creationId xmlns:a16="http://schemas.microsoft.com/office/drawing/2014/main" id="{AE577AA5-73FB-9234-AE0E-BD6E0FDEB011}"/>
                </a:ext>
              </a:extLst>
            </p:cNvPr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610421" y="8749270"/>
              <a:ext cx="147981" cy="104392"/>
            </a:xfrm>
            <a:prstGeom prst="rect">
              <a:avLst/>
            </a:prstGeom>
          </p:spPr>
        </p:pic>
        <p:pic>
          <p:nvPicPr>
            <p:cNvPr id="263" name="object 256">
              <a:extLst>
                <a:ext uri="{FF2B5EF4-FFF2-40B4-BE49-F238E27FC236}">
                  <a16:creationId xmlns:a16="http://schemas.microsoft.com/office/drawing/2014/main" id="{F0E6C565-F626-5CB6-D43E-C6E588CE82EB}"/>
                </a:ext>
              </a:extLst>
            </p:cNvPr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822868" y="8769694"/>
              <a:ext cx="217472" cy="106980"/>
            </a:xfrm>
            <a:prstGeom prst="rect">
              <a:avLst/>
            </a:prstGeom>
          </p:spPr>
        </p:pic>
        <p:pic>
          <p:nvPicPr>
            <p:cNvPr id="264" name="object 257">
              <a:extLst>
                <a:ext uri="{FF2B5EF4-FFF2-40B4-BE49-F238E27FC236}">
                  <a16:creationId xmlns:a16="http://schemas.microsoft.com/office/drawing/2014/main" id="{E72F8E27-071B-FC30-4695-7C33C70D4231}"/>
                </a:ext>
              </a:extLst>
            </p:cNvPr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095812" y="8739669"/>
              <a:ext cx="146455" cy="112165"/>
            </a:xfrm>
            <a:prstGeom prst="rect">
              <a:avLst/>
            </a:prstGeom>
          </p:spPr>
        </p:pic>
        <p:pic>
          <p:nvPicPr>
            <p:cNvPr id="265" name="object 258">
              <a:extLst>
                <a:ext uri="{FF2B5EF4-FFF2-40B4-BE49-F238E27FC236}">
                  <a16:creationId xmlns:a16="http://schemas.microsoft.com/office/drawing/2014/main" id="{7531EA65-D13F-FC70-E756-35905B824F26}"/>
                </a:ext>
              </a:extLst>
            </p:cNvPr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3261319" y="8740584"/>
              <a:ext cx="350513" cy="113079"/>
            </a:xfrm>
            <a:prstGeom prst="rect">
              <a:avLst/>
            </a:prstGeom>
          </p:spPr>
        </p:pic>
        <p:sp>
          <p:nvSpPr>
            <p:cNvPr id="266" name="object 259">
              <a:extLst>
                <a:ext uri="{FF2B5EF4-FFF2-40B4-BE49-F238E27FC236}">
                  <a16:creationId xmlns:a16="http://schemas.microsoft.com/office/drawing/2014/main" id="{B2731149-531A-2565-C0DA-9BA6F4A4811F}"/>
                </a:ext>
              </a:extLst>
            </p:cNvPr>
            <p:cNvSpPr/>
            <p:nvPr/>
          </p:nvSpPr>
          <p:spPr>
            <a:xfrm>
              <a:off x="4716813" y="8651188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1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7" name="object 260">
              <a:extLst>
                <a:ext uri="{FF2B5EF4-FFF2-40B4-BE49-F238E27FC236}">
                  <a16:creationId xmlns:a16="http://schemas.microsoft.com/office/drawing/2014/main" id="{05B0E662-7845-67AE-68D8-89108B51DE2F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8873254"/>
              <a:ext cx="198514" cy="66651"/>
            </a:xfrm>
            <a:prstGeom prst="rect">
              <a:avLst/>
            </a:prstGeom>
          </p:spPr>
        </p:pic>
        <p:sp>
          <p:nvSpPr>
            <p:cNvPr id="268" name="object 261">
              <a:extLst>
                <a:ext uri="{FF2B5EF4-FFF2-40B4-BE49-F238E27FC236}">
                  <a16:creationId xmlns:a16="http://schemas.microsoft.com/office/drawing/2014/main" id="{4944BB9F-B081-0492-DC51-417795AFB414}"/>
                </a:ext>
              </a:extLst>
            </p:cNvPr>
            <p:cNvSpPr/>
            <p:nvPr/>
          </p:nvSpPr>
          <p:spPr>
            <a:xfrm>
              <a:off x="4798644" y="876165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2">
              <a:extLst>
                <a:ext uri="{FF2B5EF4-FFF2-40B4-BE49-F238E27FC236}">
                  <a16:creationId xmlns:a16="http://schemas.microsoft.com/office/drawing/2014/main" id="{ACA549A5-7E3B-CEBF-7A00-8D2C2A51C1B3}"/>
                </a:ext>
              </a:extLst>
            </p:cNvPr>
            <p:cNvSpPr/>
            <p:nvPr/>
          </p:nvSpPr>
          <p:spPr>
            <a:xfrm>
              <a:off x="5226718" y="8651326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63">
              <a:extLst>
                <a:ext uri="{FF2B5EF4-FFF2-40B4-BE49-F238E27FC236}">
                  <a16:creationId xmlns:a16="http://schemas.microsoft.com/office/drawing/2014/main" id="{0DDFCFEB-7525-C4C7-0461-BD99EDEB5DF4}"/>
                </a:ext>
              </a:extLst>
            </p:cNvPr>
            <p:cNvSpPr/>
            <p:nvPr/>
          </p:nvSpPr>
          <p:spPr>
            <a:xfrm>
              <a:off x="5317337" y="8763873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894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64">
              <a:extLst>
                <a:ext uri="{FF2B5EF4-FFF2-40B4-BE49-F238E27FC236}">
                  <a16:creationId xmlns:a16="http://schemas.microsoft.com/office/drawing/2014/main" id="{A398A9C9-5AEA-BD9F-6343-52A1F4CD844F}"/>
                </a:ext>
              </a:extLst>
            </p:cNvPr>
            <p:cNvSpPr/>
            <p:nvPr/>
          </p:nvSpPr>
          <p:spPr>
            <a:xfrm>
              <a:off x="5885823" y="8651188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1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2" name="object 265">
              <a:extLst>
                <a:ext uri="{FF2B5EF4-FFF2-40B4-BE49-F238E27FC236}">
                  <a16:creationId xmlns:a16="http://schemas.microsoft.com/office/drawing/2014/main" id="{B8CD7A23-FE21-5371-3F83-26F45F8A8402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8873254"/>
              <a:ext cx="198514" cy="66651"/>
            </a:xfrm>
            <a:prstGeom prst="rect">
              <a:avLst/>
            </a:prstGeom>
          </p:spPr>
        </p:pic>
        <p:sp>
          <p:nvSpPr>
            <p:cNvPr id="273" name="object 266">
              <a:extLst>
                <a:ext uri="{FF2B5EF4-FFF2-40B4-BE49-F238E27FC236}">
                  <a16:creationId xmlns:a16="http://schemas.microsoft.com/office/drawing/2014/main" id="{905B7E50-490A-848B-B72F-64E34EF7C948}"/>
                </a:ext>
              </a:extLst>
            </p:cNvPr>
            <p:cNvSpPr/>
            <p:nvPr/>
          </p:nvSpPr>
          <p:spPr>
            <a:xfrm>
              <a:off x="5967654" y="8761651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67">
              <a:extLst>
                <a:ext uri="{FF2B5EF4-FFF2-40B4-BE49-F238E27FC236}">
                  <a16:creationId xmlns:a16="http://schemas.microsoft.com/office/drawing/2014/main" id="{C39A4440-2FAF-DCAA-30AA-33542E7EDA14}"/>
                </a:ext>
              </a:extLst>
            </p:cNvPr>
            <p:cNvSpPr/>
            <p:nvPr/>
          </p:nvSpPr>
          <p:spPr>
            <a:xfrm>
              <a:off x="6395728" y="8651326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68">
              <a:extLst>
                <a:ext uri="{FF2B5EF4-FFF2-40B4-BE49-F238E27FC236}">
                  <a16:creationId xmlns:a16="http://schemas.microsoft.com/office/drawing/2014/main" id="{2C2C7646-7812-E81D-661D-742CEB9081E1}"/>
                </a:ext>
              </a:extLst>
            </p:cNvPr>
            <p:cNvSpPr/>
            <p:nvPr/>
          </p:nvSpPr>
          <p:spPr>
            <a:xfrm>
              <a:off x="6486347" y="8763873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907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6" name="object 269">
              <a:extLst>
                <a:ext uri="{FF2B5EF4-FFF2-40B4-BE49-F238E27FC236}">
                  <a16:creationId xmlns:a16="http://schemas.microsoft.com/office/drawing/2014/main" id="{BB15942C-F2CF-FCD6-1772-839A4A716404}"/>
                </a:ext>
              </a:extLst>
            </p:cNvPr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897029" y="9252856"/>
              <a:ext cx="1311404" cy="94997"/>
            </a:xfrm>
            <a:prstGeom prst="rect">
              <a:avLst/>
            </a:prstGeom>
          </p:spPr>
        </p:pic>
        <p:sp>
          <p:nvSpPr>
            <p:cNvPr id="277" name="object 270">
              <a:extLst>
                <a:ext uri="{FF2B5EF4-FFF2-40B4-BE49-F238E27FC236}">
                  <a16:creationId xmlns:a16="http://schemas.microsoft.com/office/drawing/2014/main" id="{F54C4C73-6A47-182B-1A17-2040EB8E8758}"/>
                </a:ext>
              </a:extLst>
            </p:cNvPr>
            <p:cNvSpPr/>
            <p:nvPr/>
          </p:nvSpPr>
          <p:spPr>
            <a:xfrm>
              <a:off x="5227218" y="9254385"/>
              <a:ext cx="16510" cy="92075"/>
            </a:xfrm>
            <a:custGeom>
              <a:avLst/>
              <a:gdLst/>
              <a:ahLst/>
              <a:cxnLst/>
              <a:rect l="l" t="t" r="r" b="b"/>
              <a:pathLst>
                <a:path w="16510" h="92075">
                  <a:moveTo>
                    <a:pt x="16002" y="24892"/>
                  </a:moveTo>
                  <a:lnTo>
                    <a:pt x="635" y="24892"/>
                  </a:lnTo>
                  <a:lnTo>
                    <a:pt x="635" y="91948"/>
                  </a:lnTo>
                  <a:lnTo>
                    <a:pt x="16002" y="91948"/>
                  </a:lnTo>
                  <a:lnTo>
                    <a:pt x="16002" y="24892"/>
                  </a:lnTo>
                  <a:close/>
                </a:path>
                <a:path w="16510" h="92075">
                  <a:moveTo>
                    <a:pt x="16510" y="0"/>
                  </a:moveTo>
                  <a:lnTo>
                    <a:pt x="0" y="0"/>
                  </a:lnTo>
                  <a:lnTo>
                    <a:pt x="0" y="14605"/>
                  </a:lnTo>
                  <a:lnTo>
                    <a:pt x="16510" y="14605"/>
                  </a:lnTo>
                  <a:lnTo>
                    <a:pt x="1651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1">
              <a:extLst>
                <a:ext uri="{FF2B5EF4-FFF2-40B4-BE49-F238E27FC236}">
                  <a16:creationId xmlns:a16="http://schemas.microsoft.com/office/drawing/2014/main" id="{B8641F80-7FBA-8AE2-3355-46F207E50EFD}"/>
                </a:ext>
              </a:extLst>
            </p:cNvPr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264186" y="9253619"/>
              <a:ext cx="202567" cy="94108"/>
            </a:xfrm>
            <a:prstGeom prst="rect">
              <a:avLst/>
            </a:prstGeom>
          </p:spPr>
        </p:pic>
        <p:pic>
          <p:nvPicPr>
            <p:cNvPr id="279" name="object 272">
              <a:extLst>
                <a:ext uri="{FF2B5EF4-FFF2-40B4-BE49-F238E27FC236}">
                  <a16:creationId xmlns:a16="http://schemas.microsoft.com/office/drawing/2014/main" id="{DD9C6C85-7C77-367C-D612-F797CF55A34A}"/>
                </a:ext>
              </a:extLst>
            </p:cNvPr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516791" y="9277877"/>
              <a:ext cx="337317" cy="69976"/>
            </a:xfrm>
            <a:prstGeom prst="rect">
              <a:avLst/>
            </a:prstGeom>
          </p:spPr>
        </p:pic>
        <p:sp>
          <p:nvSpPr>
            <p:cNvPr id="280" name="object 273">
              <a:extLst>
                <a:ext uri="{FF2B5EF4-FFF2-40B4-BE49-F238E27FC236}">
                  <a16:creationId xmlns:a16="http://schemas.microsoft.com/office/drawing/2014/main" id="{04186680-8295-6F7D-9643-222B0D146C18}"/>
                </a:ext>
              </a:extLst>
            </p:cNvPr>
            <p:cNvSpPr/>
            <p:nvPr/>
          </p:nvSpPr>
          <p:spPr>
            <a:xfrm>
              <a:off x="5873280" y="9253623"/>
              <a:ext cx="52069" cy="92710"/>
            </a:xfrm>
            <a:custGeom>
              <a:avLst/>
              <a:gdLst/>
              <a:ahLst/>
              <a:cxnLst/>
              <a:rect l="l" t="t" r="r" b="b"/>
              <a:pathLst>
                <a:path w="52070" h="92709">
                  <a:moveTo>
                    <a:pt x="15367" y="0"/>
                  </a:moveTo>
                  <a:lnTo>
                    <a:pt x="0" y="0"/>
                  </a:lnTo>
                  <a:lnTo>
                    <a:pt x="0" y="92710"/>
                  </a:lnTo>
                  <a:lnTo>
                    <a:pt x="15367" y="92710"/>
                  </a:lnTo>
                  <a:lnTo>
                    <a:pt x="15367" y="0"/>
                  </a:lnTo>
                  <a:close/>
                </a:path>
                <a:path w="52070" h="92709">
                  <a:moveTo>
                    <a:pt x="51689" y="0"/>
                  </a:moveTo>
                  <a:lnTo>
                    <a:pt x="36322" y="0"/>
                  </a:lnTo>
                  <a:lnTo>
                    <a:pt x="36322" y="92710"/>
                  </a:lnTo>
                  <a:lnTo>
                    <a:pt x="51689" y="92710"/>
                  </a:lnTo>
                  <a:lnTo>
                    <a:pt x="5168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1" name="object 274">
              <a:extLst>
                <a:ext uri="{FF2B5EF4-FFF2-40B4-BE49-F238E27FC236}">
                  <a16:creationId xmlns:a16="http://schemas.microsoft.com/office/drawing/2014/main" id="{8A563216-5787-7E9E-6E70-81CA3881E567}"/>
                </a:ext>
              </a:extLst>
            </p:cNvPr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978062" y="9252856"/>
              <a:ext cx="221237" cy="94997"/>
            </a:xfrm>
            <a:prstGeom prst="rect">
              <a:avLst/>
            </a:prstGeom>
          </p:spPr>
        </p:pic>
        <p:sp>
          <p:nvSpPr>
            <p:cNvPr id="282" name="object 275">
              <a:extLst>
                <a:ext uri="{FF2B5EF4-FFF2-40B4-BE49-F238E27FC236}">
                  <a16:creationId xmlns:a16="http://schemas.microsoft.com/office/drawing/2014/main" id="{6A11653B-5E30-6140-5DE0-83ECDDE87AC9}"/>
                </a:ext>
              </a:extLst>
            </p:cNvPr>
            <p:cNvSpPr/>
            <p:nvPr/>
          </p:nvSpPr>
          <p:spPr>
            <a:xfrm>
              <a:off x="6219622" y="9254385"/>
              <a:ext cx="16510" cy="92075"/>
            </a:xfrm>
            <a:custGeom>
              <a:avLst/>
              <a:gdLst/>
              <a:ahLst/>
              <a:cxnLst/>
              <a:rect l="l" t="t" r="r" b="b"/>
              <a:pathLst>
                <a:path w="16510" h="92075">
                  <a:moveTo>
                    <a:pt x="16002" y="24892"/>
                  </a:moveTo>
                  <a:lnTo>
                    <a:pt x="635" y="24892"/>
                  </a:lnTo>
                  <a:lnTo>
                    <a:pt x="635" y="91948"/>
                  </a:lnTo>
                  <a:lnTo>
                    <a:pt x="16002" y="91948"/>
                  </a:lnTo>
                  <a:lnTo>
                    <a:pt x="16002" y="24892"/>
                  </a:lnTo>
                  <a:close/>
                </a:path>
                <a:path w="16510" h="92075">
                  <a:moveTo>
                    <a:pt x="16510" y="0"/>
                  </a:moveTo>
                  <a:lnTo>
                    <a:pt x="0" y="0"/>
                  </a:lnTo>
                  <a:lnTo>
                    <a:pt x="0" y="14605"/>
                  </a:lnTo>
                  <a:lnTo>
                    <a:pt x="16510" y="14605"/>
                  </a:lnTo>
                  <a:lnTo>
                    <a:pt x="1651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3" name="object 276">
              <a:extLst>
                <a:ext uri="{FF2B5EF4-FFF2-40B4-BE49-F238E27FC236}">
                  <a16:creationId xmlns:a16="http://schemas.microsoft.com/office/drawing/2014/main" id="{C5A2F99D-AC62-0020-451E-CD567FC95459}"/>
                </a:ext>
              </a:extLst>
            </p:cNvPr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6255690" y="9277877"/>
              <a:ext cx="211709" cy="89028"/>
            </a:xfrm>
            <a:prstGeom prst="rect">
              <a:avLst/>
            </a:prstGeom>
          </p:spPr>
        </p:pic>
        <p:pic>
          <p:nvPicPr>
            <p:cNvPr id="284" name="object 277">
              <a:extLst>
                <a:ext uri="{FF2B5EF4-FFF2-40B4-BE49-F238E27FC236}">
                  <a16:creationId xmlns:a16="http://schemas.microsoft.com/office/drawing/2014/main" id="{EEE6C790-9F41-F977-1F77-D68FF719B85A}"/>
                </a:ext>
              </a:extLst>
            </p:cNvPr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6516547" y="9253619"/>
              <a:ext cx="223771" cy="94108"/>
            </a:xfrm>
            <a:prstGeom prst="rect">
              <a:avLst/>
            </a:prstGeom>
          </p:spPr>
        </p:pic>
        <p:pic>
          <p:nvPicPr>
            <p:cNvPr id="285" name="object 278">
              <a:extLst>
                <a:ext uri="{FF2B5EF4-FFF2-40B4-BE49-F238E27FC236}">
                  <a16:creationId xmlns:a16="http://schemas.microsoft.com/office/drawing/2014/main" id="{017E402B-60B9-2685-7C12-26174A187FA3}"/>
                </a:ext>
              </a:extLst>
            </p:cNvPr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666648" y="9253619"/>
              <a:ext cx="6299625" cy="530100"/>
            </a:xfrm>
            <a:prstGeom prst="rect">
              <a:avLst/>
            </a:prstGeom>
          </p:spPr>
        </p:pic>
        <p:sp>
          <p:nvSpPr>
            <p:cNvPr id="286" name="object 279">
              <a:extLst>
                <a:ext uri="{FF2B5EF4-FFF2-40B4-BE49-F238E27FC236}">
                  <a16:creationId xmlns:a16="http://schemas.microsoft.com/office/drawing/2014/main" id="{8654A7B1-1932-7D26-4F67-2BBC1B41FC52}"/>
                </a:ext>
              </a:extLst>
            </p:cNvPr>
            <p:cNvSpPr/>
            <p:nvPr/>
          </p:nvSpPr>
          <p:spPr>
            <a:xfrm>
              <a:off x="656405" y="3207852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592297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592297" y="461603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0">
              <a:extLst>
                <a:ext uri="{FF2B5EF4-FFF2-40B4-BE49-F238E27FC236}">
                  <a16:creationId xmlns:a16="http://schemas.microsoft.com/office/drawing/2014/main" id="{BCD938C6-12A6-69D6-8E99-69FAC28EB743}"/>
                </a:ext>
              </a:extLst>
            </p:cNvPr>
            <p:cNvSpPr/>
            <p:nvPr/>
          </p:nvSpPr>
          <p:spPr>
            <a:xfrm>
              <a:off x="656405" y="3207852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0" y="461603"/>
                  </a:moveTo>
                  <a:lnTo>
                    <a:pt x="592297" y="461603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1">
              <a:extLst>
                <a:ext uri="{FF2B5EF4-FFF2-40B4-BE49-F238E27FC236}">
                  <a16:creationId xmlns:a16="http://schemas.microsoft.com/office/drawing/2014/main" id="{2FDD8425-210F-DE06-BAB3-C3362FE9204C}"/>
                </a:ext>
              </a:extLst>
            </p:cNvPr>
            <p:cNvSpPr/>
            <p:nvPr/>
          </p:nvSpPr>
          <p:spPr>
            <a:xfrm>
              <a:off x="1248703" y="3207852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3316870" y="461603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2">
              <a:extLst>
                <a:ext uri="{FF2B5EF4-FFF2-40B4-BE49-F238E27FC236}">
                  <a16:creationId xmlns:a16="http://schemas.microsoft.com/office/drawing/2014/main" id="{A147B32A-6C10-B92D-5FEA-6CC23C5214A4}"/>
                </a:ext>
              </a:extLst>
            </p:cNvPr>
            <p:cNvSpPr/>
            <p:nvPr/>
          </p:nvSpPr>
          <p:spPr>
            <a:xfrm>
              <a:off x="1248703" y="3207852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83">
              <a:extLst>
                <a:ext uri="{FF2B5EF4-FFF2-40B4-BE49-F238E27FC236}">
                  <a16:creationId xmlns:a16="http://schemas.microsoft.com/office/drawing/2014/main" id="{5FA95B91-86AD-9BCA-25F4-21E445075A97}"/>
                </a:ext>
              </a:extLst>
            </p:cNvPr>
            <p:cNvSpPr/>
            <p:nvPr/>
          </p:nvSpPr>
          <p:spPr>
            <a:xfrm>
              <a:off x="4565573" y="3207852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1169009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09" y="461603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84">
              <a:extLst>
                <a:ext uri="{FF2B5EF4-FFF2-40B4-BE49-F238E27FC236}">
                  <a16:creationId xmlns:a16="http://schemas.microsoft.com/office/drawing/2014/main" id="{5D6A2A19-2342-94A3-B270-A07BC38C3D2D}"/>
                </a:ext>
              </a:extLst>
            </p:cNvPr>
            <p:cNvSpPr/>
            <p:nvPr/>
          </p:nvSpPr>
          <p:spPr>
            <a:xfrm>
              <a:off x="4565573" y="3207852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0" y="461603"/>
                  </a:moveTo>
                  <a:lnTo>
                    <a:pt x="1169009" y="461603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85">
              <a:extLst>
                <a:ext uri="{FF2B5EF4-FFF2-40B4-BE49-F238E27FC236}">
                  <a16:creationId xmlns:a16="http://schemas.microsoft.com/office/drawing/2014/main" id="{8832FA0D-805A-EF72-47C4-F5E3495E347B}"/>
                </a:ext>
              </a:extLst>
            </p:cNvPr>
            <p:cNvSpPr/>
            <p:nvPr/>
          </p:nvSpPr>
          <p:spPr>
            <a:xfrm>
              <a:off x="5734583" y="3207852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10" y="461603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86">
              <a:extLst>
                <a:ext uri="{FF2B5EF4-FFF2-40B4-BE49-F238E27FC236}">
                  <a16:creationId xmlns:a16="http://schemas.microsoft.com/office/drawing/2014/main" id="{B72E32CC-7F54-1668-EB25-97EB8F3BDC96}"/>
                </a:ext>
              </a:extLst>
            </p:cNvPr>
            <p:cNvSpPr/>
            <p:nvPr/>
          </p:nvSpPr>
          <p:spPr>
            <a:xfrm>
              <a:off x="5734583" y="3207852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4" name="object 287">
              <a:extLst>
                <a:ext uri="{FF2B5EF4-FFF2-40B4-BE49-F238E27FC236}">
                  <a16:creationId xmlns:a16="http://schemas.microsoft.com/office/drawing/2014/main" id="{4989460C-CC54-761E-B93F-A41DE20BA87E}"/>
                </a:ext>
              </a:extLst>
            </p:cNvPr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913312" y="3387604"/>
              <a:ext cx="77115" cy="108201"/>
            </a:xfrm>
            <a:prstGeom prst="rect">
              <a:avLst/>
            </a:prstGeom>
          </p:spPr>
        </p:pic>
        <p:sp>
          <p:nvSpPr>
            <p:cNvPr id="295" name="object 288">
              <a:extLst>
                <a:ext uri="{FF2B5EF4-FFF2-40B4-BE49-F238E27FC236}">
                  <a16:creationId xmlns:a16="http://schemas.microsoft.com/office/drawing/2014/main" id="{56A59FDD-D5DF-BC9E-F9A6-5FE60CC8B094}"/>
                </a:ext>
              </a:extLst>
            </p:cNvPr>
            <p:cNvSpPr/>
            <p:nvPr/>
          </p:nvSpPr>
          <p:spPr>
            <a:xfrm>
              <a:off x="1361516" y="3360362"/>
              <a:ext cx="19050" cy="106680"/>
            </a:xfrm>
            <a:custGeom>
              <a:avLst/>
              <a:gdLst/>
              <a:ahLst/>
              <a:cxnLst/>
              <a:rect l="l" t="t" r="r" b="b"/>
              <a:pathLst>
                <a:path w="19050" h="106679">
                  <a:moveTo>
                    <a:pt x="18745" y="0"/>
                  </a:moveTo>
                  <a:lnTo>
                    <a:pt x="0" y="0"/>
                  </a:lnTo>
                  <a:lnTo>
                    <a:pt x="0" y="106678"/>
                  </a:lnTo>
                  <a:lnTo>
                    <a:pt x="18745" y="106678"/>
                  </a:lnTo>
                  <a:lnTo>
                    <a:pt x="1874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6" name="object 289">
              <a:extLst>
                <a:ext uri="{FF2B5EF4-FFF2-40B4-BE49-F238E27FC236}">
                  <a16:creationId xmlns:a16="http://schemas.microsoft.com/office/drawing/2014/main" id="{278E2C5B-30D4-5992-F7C9-FBBAC2486E94}"/>
                </a:ext>
              </a:extLst>
            </p:cNvPr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447930" y="3356704"/>
              <a:ext cx="211067" cy="135176"/>
            </a:xfrm>
            <a:prstGeom prst="rect">
              <a:avLst/>
            </a:prstGeom>
          </p:spPr>
        </p:pic>
        <p:pic>
          <p:nvPicPr>
            <p:cNvPr id="297" name="object 290">
              <a:extLst>
                <a:ext uri="{FF2B5EF4-FFF2-40B4-BE49-F238E27FC236}">
                  <a16:creationId xmlns:a16="http://schemas.microsoft.com/office/drawing/2014/main" id="{44C0B572-CAB6-F437-E528-871C4AC4588F}"/>
                </a:ext>
              </a:extLst>
            </p:cNvPr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678049" y="3384900"/>
              <a:ext cx="174952" cy="106980"/>
            </a:xfrm>
            <a:prstGeom prst="rect">
              <a:avLst/>
            </a:prstGeom>
          </p:spPr>
        </p:pic>
        <p:sp>
          <p:nvSpPr>
            <p:cNvPr id="298" name="object 291">
              <a:extLst>
                <a:ext uri="{FF2B5EF4-FFF2-40B4-BE49-F238E27FC236}">
                  <a16:creationId xmlns:a16="http://schemas.microsoft.com/office/drawing/2014/main" id="{CACC55D0-83FF-9CF5-5FF2-0D652D99502B}"/>
                </a:ext>
              </a:extLst>
            </p:cNvPr>
            <p:cNvSpPr/>
            <p:nvPr/>
          </p:nvSpPr>
          <p:spPr>
            <a:xfrm>
              <a:off x="1915638" y="3355790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9" name="object 292">
              <a:extLst>
                <a:ext uri="{FF2B5EF4-FFF2-40B4-BE49-F238E27FC236}">
                  <a16:creationId xmlns:a16="http://schemas.microsoft.com/office/drawing/2014/main" id="{0C4807CE-2B7C-DDFA-8B95-A3619AFDD79C}"/>
                </a:ext>
              </a:extLst>
            </p:cNvPr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953737" y="3384900"/>
              <a:ext cx="163979" cy="83969"/>
            </a:xfrm>
            <a:prstGeom prst="rect">
              <a:avLst/>
            </a:prstGeom>
          </p:spPr>
        </p:pic>
        <p:pic>
          <p:nvPicPr>
            <p:cNvPr id="300" name="object 293">
              <a:extLst>
                <a:ext uri="{FF2B5EF4-FFF2-40B4-BE49-F238E27FC236}">
                  <a16:creationId xmlns:a16="http://schemas.microsoft.com/office/drawing/2014/main" id="{D12FF0CC-FAC6-89AA-4114-A60F106F88B7}"/>
                </a:ext>
              </a:extLst>
            </p:cNvPr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2139660" y="3384900"/>
              <a:ext cx="135180" cy="82141"/>
            </a:xfrm>
            <a:prstGeom prst="rect">
              <a:avLst/>
            </a:prstGeom>
          </p:spPr>
        </p:pic>
        <p:sp>
          <p:nvSpPr>
            <p:cNvPr id="301" name="object 294">
              <a:extLst>
                <a:ext uri="{FF2B5EF4-FFF2-40B4-BE49-F238E27FC236}">
                  <a16:creationId xmlns:a16="http://schemas.microsoft.com/office/drawing/2014/main" id="{0B4A2970-8FC4-5B1B-9002-09DA5B226EAF}"/>
                </a:ext>
              </a:extLst>
            </p:cNvPr>
            <p:cNvSpPr/>
            <p:nvPr/>
          </p:nvSpPr>
          <p:spPr>
            <a:xfrm>
              <a:off x="2297392" y="3356708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2" name="object 295">
              <a:extLst>
                <a:ext uri="{FF2B5EF4-FFF2-40B4-BE49-F238E27FC236}">
                  <a16:creationId xmlns:a16="http://schemas.microsoft.com/office/drawing/2014/main" id="{A9D7A188-5866-080C-0134-E2DEE5627399}"/>
                </a:ext>
              </a:extLst>
            </p:cNvPr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340673" y="3384900"/>
              <a:ext cx="173581" cy="106829"/>
            </a:xfrm>
            <a:prstGeom prst="rect">
              <a:avLst/>
            </a:prstGeom>
          </p:spPr>
        </p:pic>
        <p:pic>
          <p:nvPicPr>
            <p:cNvPr id="303" name="object 296">
              <a:extLst>
                <a:ext uri="{FF2B5EF4-FFF2-40B4-BE49-F238E27FC236}">
                  <a16:creationId xmlns:a16="http://schemas.microsoft.com/office/drawing/2014/main" id="{730E4BB6-A704-0382-D6B2-1685B9C2C06B}"/>
                </a:ext>
              </a:extLst>
            </p:cNvPr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2582985" y="3384900"/>
              <a:ext cx="297482" cy="83969"/>
            </a:xfrm>
            <a:prstGeom prst="rect">
              <a:avLst/>
            </a:prstGeom>
          </p:spPr>
        </p:pic>
        <p:pic>
          <p:nvPicPr>
            <p:cNvPr id="304" name="object 297">
              <a:extLst>
                <a:ext uri="{FF2B5EF4-FFF2-40B4-BE49-F238E27FC236}">
                  <a16:creationId xmlns:a16="http://schemas.microsoft.com/office/drawing/2014/main" id="{EE2A75FA-6B9F-2DD5-B1D1-04FBBF6F8171}"/>
                </a:ext>
              </a:extLst>
            </p:cNvPr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2936246" y="3355790"/>
              <a:ext cx="141123" cy="112622"/>
            </a:xfrm>
            <a:prstGeom prst="rect">
              <a:avLst/>
            </a:prstGeom>
          </p:spPr>
        </p:pic>
        <p:sp>
          <p:nvSpPr>
            <p:cNvPr id="305" name="object 298">
              <a:extLst>
                <a:ext uri="{FF2B5EF4-FFF2-40B4-BE49-F238E27FC236}">
                  <a16:creationId xmlns:a16="http://schemas.microsoft.com/office/drawing/2014/main" id="{9E4B20CC-5A52-B878-9BCA-AAD40AF9342A}"/>
                </a:ext>
              </a:extLst>
            </p:cNvPr>
            <p:cNvSpPr/>
            <p:nvPr/>
          </p:nvSpPr>
          <p:spPr>
            <a:xfrm>
              <a:off x="3099917" y="3356708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6" name="object 299">
              <a:extLst>
                <a:ext uri="{FF2B5EF4-FFF2-40B4-BE49-F238E27FC236}">
                  <a16:creationId xmlns:a16="http://schemas.microsoft.com/office/drawing/2014/main" id="{B8C2AFEF-AB0F-4867-934D-5C92E7DEBD2A}"/>
                </a:ext>
              </a:extLst>
            </p:cNvPr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143203" y="3384900"/>
              <a:ext cx="254048" cy="106829"/>
            </a:xfrm>
            <a:prstGeom prst="rect">
              <a:avLst/>
            </a:prstGeom>
          </p:spPr>
        </p:pic>
        <p:sp>
          <p:nvSpPr>
            <p:cNvPr id="307" name="object 300">
              <a:extLst>
                <a:ext uri="{FF2B5EF4-FFF2-40B4-BE49-F238E27FC236}">
                  <a16:creationId xmlns:a16="http://schemas.microsoft.com/office/drawing/2014/main" id="{563DBEF5-9F6D-9C90-5F2F-481883437552}"/>
                </a:ext>
              </a:extLst>
            </p:cNvPr>
            <p:cNvSpPr/>
            <p:nvPr/>
          </p:nvSpPr>
          <p:spPr>
            <a:xfrm>
              <a:off x="4716813" y="326048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3"/>
                  </a:lnTo>
                  <a:lnTo>
                    <a:pt x="8482" y="122313"/>
                  </a:lnTo>
                  <a:lnTo>
                    <a:pt x="2810" y="150483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6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5"/>
                  </a:lnTo>
                  <a:lnTo>
                    <a:pt x="80252" y="326926"/>
                  </a:lnTo>
                  <a:lnTo>
                    <a:pt x="115709" y="344882"/>
                  </a:lnTo>
                  <a:lnTo>
                    <a:pt x="154040" y="354618"/>
                  </a:lnTo>
                  <a:lnTo>
                    <a:pt x="193691" y="355709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2"/>
                  </a:lnTo>
                  <a:lnTo>
                    <a:pt x="348679" y="230706"/>
                  </a:lnTo>
                  <a:lnTo>
                    <a:pt x="356434" y="190128"/>
                  </a:lnTo>
                  <a:lnTo>
                    <a:pt x="354499" y="148851"/>
                  </a:lnTo>
                  <a:lnTo>
                    <a:pt x="342642" y="108600"/>
                  </a:lnTo>
                  <a:lnTo>
                    <a:pt x="320633" y="71097"/>
                  </a:lnTo>
                  <a:lnTo>
                    <a:pt x="288241" y="38065"/>
                  </a:lnTo>
                  <a:lnTo>
                    <a:pt x="234296" y="9235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8" name="object 301">
              <a:extLst>
                <a:ext uri="{FF2B5EF4-FFF2-40B4-BE49-F238E27FC236}">
                  <a16:creationId xmlns:a16="http://schemas.microsoft.com/office/drawing/2014/main" id="{BF59180A-C975-A32D-C703-CF0A44464045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795340" y="3482550"/>
              <a:ext cx="198514" cy="66649"/>
            </a:xfrm>
            <a:prstGeom prst="rect">
              <a:avLst/>
            </a:prstGeom>
          </p:spPr>
        </p:pic>
        <p:sp>
          <p:nvSpPr>
            <p:cNvPr id="309" name="object 302">
              <a:extLst>
                <a:ext uri="{FF2B5EF4-FFF2-40B4-BE49-F238E27FC236}">
                  <a16:creationId xmlns:a16="http://schemas.microsoft.com/office/drawing/2014/main" id="{38200C5C-5D65-7EC0-9E63-893E21CC112A}"/>
                </a:ext>
              </a:extLst>
            </p:cNvPr>
            <p:cNvSpPr/>
            <p:nvPr/>
          </p:nvSpPr>
          <p:spPr>
            <a:xfrm>
              <a:off x="4798644" y="3370944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03">
              <a:extLst>
                <a:ext uri="{FF2B5EF4-FFF2-40B4-BE49-F238E27FC236}">
                  <a16:creationId xmlns:a16="http://schemas.microsoft.com/office/drawing/2014/main" id="{B8CFE21D-8732-2E39-0A91-1B3A20F8B072}"/>
                </a:ext>
              </a:extLst>
            </p:cNvPr>
            <p:cNvSpPr/>
            <p:nvPr/>
          </p:nvSpPr>
          <p:spPr>
            <a:xfrm>
              <a:off x="5226718" y="326062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8"/>
                  </a:lnTo>
                  <a:lnTo>
                    <a:pt x="100239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1" y="293270"/>
                  </a:lnTo>
                  <a:lnTo>
                    <a:pt x="77120" y="324617"/>
                  </a:lnTo>
                  <a:lnTo>
                    <a:pt x="120059" y="346284"/>
                  </a:lnTo>
                  <a:lnTo>
                    <a:pt x="152426" y="355338"/>
                  </a:lnTo>
                  <a:lnTo>
                    <a:pt x="152722" y="354841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50"/>
                  </a:lnTo>
                  <a:lnTo>
                    <a:pt x="298391" y="309931"/>
                  </a:lnTo>
                  <a:lnTo>
                    <a:pt x="325571" y="279572"/>
                  </a:lnTo>
                  <a:lnTo>
                    <a:pt x="344060" y="245542"/>
                  </a:lnTo>
                  <a:lnTo>
                    <a:pt x="356453" y="171946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04">
              <a:extLst>
                <a:ext uri="{FF2B5EF4-FFF2-40B4-BE49-F238E27FC236}">
                  <a16:creationId xmlns:a16="http://schemas.microsoft.com/office/drawing/2014/main" id="{E5E60E0D-5DB2-612E-CA91-6A28227D9B0A}"/>
                </a:ext>
              </a:extLst>
            </p:cNvPr>
            <p:cNvSpPr/>
            <p:nvPr/>
          </p:nvSpPr>
          <p:spPr>
            <a:xfrm>
              <a:off x="5317337" y="3373167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894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05">
              <a:extLst>
                <a:ext uri="{FF2B5EF4-FFF2-40B4-BE49-F238E27FC236}">
                  <a16:creationId xmlns:a16="http://schemas.microsoft.com/office/drawing/2014/main" id="{E91CC7C0-A25F-9EE0-EE44-19C698008590}"/>
                </a:ext>
              </a:extLst>
            </p:cNvPr>
            <p:cNvSpPr/>
            <p:nvPr/>
          </p:nvSpPr>
          <p:spPr>
            <a:xfrm>
              <a:off x="5885823" y="326048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3"/>
                  </a:lnTo>
                  <a:lnTo>
                    <a:pt x="8481" y="122313"/>
                  </a:lnTo>
                  <a:lnTo>
                    <a:pt x="2810" y="150483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6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5"/>
                  </a:lnTo>
                  <a:lnTo>
                    <a:pt x="80251" y="326926"/>
                  </a:lnTo>
                  <a:lnTo>
                    <a:pt x="115707" y="344882"/>
                  </a:lnTo>
                  <a:lnTo>
                    <a:pt x="154039" y="354618"/>
                  </a:lnTo>
                  <a:lnTo>
                    <a:pt x="193690" y="355709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2"/>
                  </a:lnTo>
                  <a:lnTo>
                    <a:pt x="348678" y="230706"/>
                  </a:lnTo>
                  <a:lnTo>
                    <a:pt x="356433" y="190128"/>
                  </a:lnTo>
                  <a:lnTo>
                    <a:pt x="354498" y="148851"/>
                  </a:lnTo>
                  <a:lnTo>
                    <a:pt x="342641" y="108600"/>
                  </a:lnTo>
                  <a:lnTo>
                    <a:pt x="320632" y="71097"/>
                  </a:lnTo>
                  <a:lnTo>
                    <a:pt x="288240" y="38065"/>
                  </a:lnTo>
                  <a:lnTo>
                    <a:pt x="234295" y="9235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3" name="object 306">
              <a:extLst>
                <a:ext uri="{FF2B5EF4-FFF2-40B4-BE49-F238E27FC236}">
                  <a16:creationId xmlns:a16="http://schemas.microsoft.com/office/drawing/2014/main" id="{04A262FA-7821-7CFC-5D14-13ABF6FBD1DD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964350" y="3482550"/>
              <a:ext cx="198514" cy="66649"/>
            </a:xfrm>
            <a:prstGeom prst="rect">
              <a:avLst/>
            </a:prstGeom>
          </p:spPr>
        </p:pic>
        <p:sp>
          <p:nvSpPr>
            <p:cNvPr id="314" name="object 307">
              <a:extLst>
                <a:ext uri="{FF2B5EF4-FFF2-40B4-BE49-F238E27FC236}">
                  <a16:creationId xmlns:a16="http://schemas.microsoft.com/office/drawing/2014/main" id="{93AC6972-4412-3F1A-5AEC-72CE459DACDF}"/>
                </a:ext>
              </a:extLst>
            </p:cNvPr>
            <p:cNvSpPr/>
            <p:nvPr/>
          </p:nvSpPr>
          <p:spPr>
            <a:xfrm>
              <a:off x="5967654" y="3370944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08">
              <a:extLst>
                <a:ext uri="{FF2B5EF4-FFF2-40B4-BE49-F238E27FC236}">
                  <a16:creationId xmlns:a16="http://schemas.microsoft.com/office/drawing/2014/main" id="{6A060DC3-E38A-AA43-5932-AAFCCC8464E7}"/>
                </a:ext>
              </a:extLst>
            </p:cNvPr>
            <p:cNvSpPr/>
            <p:nvPr/>
          </p:nvSpPr>
          <p:spPr>
            <a:xfrm>
              <a:off x="6395728" y="326062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8"/>
                  </a:lnTo>
                  <a:lnTo>
                    <a:pt x="100238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2" y="293270"/>
                  </a:lnTo>
                  <a:lnTo>
                    <a:pt x="77120" y="324617"/>
                  </a:lnTo>
                  <a:lnTo>
                    <a:pt x="120059" y="346284"/>
                  </a:lnTo>
                  <a:lnTo>
                    <a:pt x="152427" y="355338"/>
                  </a:lnTo>
                  <a:lnTo>
                    <a:pt x="152722" y="354841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50"/>
                  </a:lnTo>
                  <a:lnTo>
                    <a:pt x="298390" y="309931"/>
                  </a:lnTo>
                  <a:lnTo>
                    <a:pt x="325570" y="279572"/>
                  </a:lnTo>
                  <a:lnTo>
                    <a:pt x="344059" y="245542"/>
                  </a:lnTo>
                  <a:lnTo>
                    <a:pt x="356453" y="171946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09">
              <a:extLst>
                <a:ext uri="{FF2B5EF4-FFF2-40B4-BE49-F238E27FC236}">
                  <a16:creationId xmlns:a16="http://schemas.microsoft.com/office/drawing/2014/main" id="{5108A83A-F2AD-C05C-E58D-A60753031FCF}"/>
                </a:ext>
              </a:extLst>
            </p:cNvPr>
            <p:cNvSpPr/>
            <p:nvPr/>
          </p:nvSpPr>
          <p:spPr>
            <a:xfrm>
              <a:off x="6486347" y="3373167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907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0">
              <a:extLst>
                <a:ext uri="{FF2B5EF4-FFF2-40B4-BE49-F238E27FC236}">
                  <a16:creationId xmlns:a16="http://schemas.microsoft.com/office/drawing/2014/main" id="{9B6CF3CD-46AC-3CFE-FE7E-F238EC5B485F}"/>
                </a:ext>
              </a:extLst>
            </p:cNvPr>
            <p:cNvSpPr/>
            <p:nvPr/>
          </p:nvSpPr>
          <p:spPr>
            <a:xfrm>
              <a:off x="656405" y="3669458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592297" y="0"/>
                  </a:moveTo>
                  <a:lnTo>
                    <a:pt x="0" y="0"/>
                  </a:lnTo>
                  <a:lnTo>
                    <a:pt x="0" y="461601"/>
                  </a:lnTo>
                  <a:lnTo>
                    <a:pt x="592297" y="461601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1">
              <a:extLst>
                <a:ext uri="{FF2B5EF4-FFF2-40B4-BE49-F238E27FC236}">
                  <a16:creationId xmlns:a16="http://schemas.microsoft.com/office/drawing/2014/main" id="{9AB3B43E-E2BC-6FE4-13CB-61E8F439166E}"/>
                </a:ext>
              </a:extLst>
            </p:cNvPr>
            <p:cNvSpPr/>
            <p:nvPr/>
          </p:nvSpPr>
          <p:spPr>
            <a:xfrm>
              <a:off x="656405" y="3669458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0" y="461601"/>
                  </a:moveTo>
                  <a:lnTo>
                    <a:pt x="592297" y="461601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461601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2">
              <a:extLst>
                <a:ext uri="{FF2B5EF4-FFF2-40B4-BE49-F238E27FC236}">
                  <a16:creationId xmlns:a16="http://schemas.microsoft.com/office/drawing/2014/main" id="{2EB42182-6659-CD49-F855-D89C8A49E370}"/>
                </a:ext>
              </a:extLst>
            </p:cNvPr>
            <p:cNvSpPr/>
            <p:nvPr/>
          </p:nvSpPr>
          <p:spPr>
            <a:xfrm>
              <a:off x="1248703" y="3669458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0"/>
                  </a:moveTo>
                  <a:lnTo>
                    <a:pt x="0" y="0"/>
                  </a:lnTo>
                  <a:lnTo>
                    <a:pt x="0" y="461601"/>
                  </a:lnTo>
                  <a:lnTo>
                    <a:pt x="3316870" y="461601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13">
              <a:extLst>
                <a:ext uri="{FF2B5EF4-FFF2-40B4-BE49-F238E27FC236}">
                  <a16:creationId xmlns:a16="http://schemas.microsoft.com/office/drawing/2014/main" id="{5E352737-E240-B885-10F9-E59D5EE9C23D}"/>
                </a:ext>
              </a:extLst>
            </p:cNvPr>
            <p:cNvSpPr/>
            <p:nvPr/>
          </p:nvSpPr>
          <p:spPr>
            <a:xfrm>
              <a:off x="1248703" y="3669458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461601"/>
                  </a:moveTo>
                  <a:lnTo>
                    <a:pt x="0" y="461601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461601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14">
              <a:extLst>
                <a:ext uri="{FF2B5EF4-FFF2-40B4-BE49-F238E27FC236}">
                  <a16:creationId xmlns:a16="http://schemas.microsoft.com/office/drawing/2014/main" id="{E8C47142-1DEB-7B10-218C-8D7B38F103F5}"/>
                </a:ext>
              </a:extLst>
            </p:cNvPr>
            <p:cNvSpPr/>
            <p:nvPr/>
          </p:nvSpPr>
          <p:spPr>
            <a:xfrm>
              <a:off x="4565573" y="3669458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1169009" y="0"/>
                  </a:moveTo>
                  <a:lnTo>
                    <a:pt x="0" y="0"/>
                  </a:lnTo>
                  <a:lnTo>
                    <a:pt x="0" y="461601"/>
                  </a:lnTo>
                  <a:lnTo>
                    <a:pt x="1169009" y="461601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15">
              <a:extLst>
                <a:ext uri="{FF2B5EF4-FFF2-40B4-BE49-F238E27FC236}">
                  <a16:creationId xmlns:a16="http://schemas.microsoft.com/office/drawing/2014/main" id="{A98CCC10-891B-824B-7344-B3120B98E5AC}"/>
                </a:ext>
              </a:extLst>
            </p:cNvPr>
            <p:cNvSpPr/>
            <p:nvPr/>
          </p:nvSpPr>
          <p:spPr>
            <a:xfrm>
              <a:off x="4565573" y="3669458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0" y="461601"/>
                  </a:moveTo>
                  <a:lnTo>
                    <a:pt x="1169009" y="461601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461601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16">
              <a:extLst>
                <a:ext uri="{FF2B5EF4-FFF2-40B4-BE49-F238E27FC236}">
                  <a16:creationId xmlns:a16="http://schemas.microsoft.com/office/drawing/2014/main" id="{E9278F02-80E4-1562-70F1-E621E62A3D57}"/>
                </a:ext>
              </a:extLst>
            </p:cNvPr>
            <p:cNvSpPr/>
            <p:nvPr/>
          </p:nvSpPr>
          <p:spPr>
            <a:xfrm>
              <a:off x="5734583" y="3669458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0"/>
                  </a:moveTo>
                  <a:lnTo>
                    <a:pt x="0" y="0"/>
                  </a:lnTo>
                  <a:lnTo>
                    <a:pt x="0" y="461601"/>
                  </a:lnTo>
                  <a:lnTo>
                    <a:pt x="1169010" y="461601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17">
              <a:extLst>
                <a:ext uri="{FF2B5EF4-FFF2-40B4-BE49-F238E27FC236}">
                  <a16:creationId xmlns:a16="http://schemas.microsoft.com/office/drawing/2014/main" id="{07B915DE-9F63-ED75-71B0-6661523406AA}"/>
                </a:ext>
              </a:extLst>
            </p:cNvPr>
            <p:cNvSpPr/>
            <p:nvPr/>
          </p:nvSpPr>
          <p:spPr>
            <a:xfrm>
              <a:off x="5734583" y="3669458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461601"/>
                  </a:moveTo>
                  <a:lnTo>
                    <a:pt x="0" y="461601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461601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5" name="object 318">
              <a:extLst>
                <a:ext uri="{FF2B5EF4-FFF2-40B4-BE49-F238E27FC236}">
                  <a16:creationId xmlns:a16="http://schemas.microsoft.com/office/drawing/2014/main" id="{1955264C-18D3-EC16-7D4F-E62DCD71AEA5}"/>
                </a:ext>
              </a:extLst>
            </p:cNvPr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912016" y="3850732"/>
              <a:ext cx="78181" cy="108507"/>
            </a:xfrm>
            <a:prstGeom prst="rect">
              <a:avLst/>
            </a:prstGeom>
          </p:spPr>
        </p:pic>
        <p:sp>
          <p:nvSpPr>
            <p:cNvPr id="326" name="object 319">
              <a:extLst>
                <a:ext uri="{FF2B5EF4-FFF2-40B4-BE49-F238E27FC236}">
                  <a16:creationId xmlns:a16="http://schemas.microsoft.com/office/drawing/2014/main" id="{5D86D7AF-75E3-D40D-4C7B-78D71E3B2170}"/>
                </a:ext>
              </a:extLst>
            </p:cNvPr>
            <p:cNvSpPr/>
            <p:nvPr/>
          </p:nvSpPr>
          <p:spPr>
            <a:xfrm>
              <a:off x="1361516" y="3835447"/>
              <a:ext cx="154940" cy="111760"/>
            </a:xfrm>
            <a:custGeom>
              <a:avLst/>
              <a:gdLst/>
              <a:ahLst/>
              <a:cxnLst/>
              <a:rect l="l" t="t" r="r" b="b"/>
              <a:pathLst>
                <a:path w="154940" h="111760">
                  <a:moveTo>
                    <a:pt x="18745" y="4572"/>
                  </a:moveTo>
                  <a:lnTo>
                    <a:pt x="0" y="4572"/>
                  </a:lnTo>
                  <a:lnTo>
                    <a:pt x="0" y="111252"/>
                  </a:lnTo>
                  <a:lnTo>
                    <a:pt x="18745" y="111252"/>
                  </a:lnTo>
                  <a:lnTo>
                    <a:pt x="18745" y="4572"/>
                  </a:lnTo>
                  <a:close/>
                </a:path>
                <a:path w="154940" h="111760">
                  <a:moveTo>
                    <a:pt x="110337" y="0"/>
                  </a:moveTo>
                  <a:lnTo>
                    <a:pt x="91897" y="0"/>
                  </a:lnTo>
                  <a:lnTo>
                    <a:pt x="91897" y="111252"/>
                  </a:lnTo>
                  <a:lnTo>
                    <a:pt x="110337" y="111252"/>
                  </a:lnTo>
                  <a:lnTo>
                    <a:pt x="110337" y="0"/>
                  </a:lnTo>
                  <a:close/>
                </a:path>
                <a:path w="154940" h="111760">
                  <a:moveTo>
                    <a:pt x="153924" y="30784"/>
                  </a:moveTo>
                  <a:lnTo>
                    <a:pt x="135483" y="30784"/>
                  </a:lnTo>
                  <a:lnTo>
                    <a:pt x="135483" y="111252"/>
                  </a:lnTo>
                  <a:lnTo>
                    <a:pt x="153924" y="111252"/>
                  </a:lnTo>
                  <a:lnTo>
                    <a:pt x="153924" y="30784"/>
                  </a:lnTo>
                  <a:close/>
                </a:path>
                <a:path w="154940" h="111760">
                  <a:moveTo>
                    <a:pt x="154533" y="914"/>
                  </a:moveTo>
                  <a:lnTo>
                    <a:pt x="134721" y="914"/>
                  </a:lnTo>
                  <a:lnTo>
                    <a:pt x="134721" y="18440"/>
                  </a:lnTo>
                  <a:lnTo>
                    <a:pt x="154533" y="18440"/>
                  </a:lnTo>
                  <a:lnTo>
                    <a:pt x="154533" y="91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7" name="object 320">
              <a:extLst>
                <a:ext uri="{FF2B5EF4-FFF2-40B4-BE49-F238E27FC236}">
                  <a16:creationId xmlns:a16="http://schemas.microsoft.com/office/drawing/2014/main" id="{FDC77387-3EAC-06F6-6D71-8DA4A5226DC3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518" y="3835447"/>
              <a:ext cx="158346" cy="113079"/>
            </a:xfrm>
            <a:prstGeom prst="rect">
              <a:avLst/>
            </a:prstGeom>
          </p:spPr>
        </p:pic>
        <p:pic>
          <p:nvPicPr>
            <p:cNvPr id="328" name="object 321">
              <a:extLst>
                <a:ext uri="{FF2B5EF4-FFF2-40B4-BE49-F238E27FC236}">
                  <a16:creationId xmlns:a16="http://schemas.microsoft.com/office/drawing/2014/main" id="{3969794C-7AFA-225E-D390-55D349B4AE56}"/>
                </a:ext>
              </a:extLst>
            </p:cNvPr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762174" y="3834533"/>
              <a:ext cx="1496242" cy="137005"/>
            </a:xfrm>
            <a:prstGeom prst="rect">
              <a:avLst/>
            </a:prstGeom>
          </p:spPr>
        </p:pic>
        <p:sp>
          <p:nvSpPr>
            <p:cNvPr id="329" name="object 322">
              <a:extLst>
                <a:ext uri="{FF2B5EF4-FFF2-40B4-BE49-F238E27FC236}">
                  <a16:creationId xmlns:a16="http://schemas.microsoft.com/office/drawing/2014/main" id="{21072B97-706A-85D2-05CB-BD0E044354E9}"/>
                </a:ext>
              </a:extLst>
            </p:cNvPr>
            <p:cNvSpPr/>
            <p:nvPr/>
          </p:nvSpPr>
          <p:spPr>
            <a:xfrm>
              <a:off x="4716813" y="372209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1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3" y="268864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0" name="object 323">
              <a:extLst>
                <a:ext uri="{FF2B5EF4-FFF2-40B4-BE49-F238E27FC236}">
                  <a16:creationId xmlns:a16="http://schemas.microsoft.com/office/drawing/2014/main" id="{54BEFA24-AFB9-F258-D217-49C7B8F9C1DB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3944156"/>
              <a:ext cx="198514" cy="66651"/>
            </a:xfrm>
            <a:prstGeom prst="rect">
              <a:avLst/>
            </a:prstGeom>
          </p:spPr>
        </p:pic>
        <p:sp>
          <p:nvSpPr>
            <p:cNvPr id="331" name="object 324">
              <a:extLst>
                <a:ext uri="{FF2B5EF4-FFF2-40B4-BE49-F238E27FC236}">
                  <a16:creationId xmlns:a16="http://schemas.microsoft.com/office/drawing/2014/main" id="{3DE0E2FF-935B-F610-34B6-3A72CF215A53}"/>
                </a:ext>
              </a:extLst>
            </p:cNvPr>
            <p:cNvSpPr/>
            <p:nvPr/>
          </p:nvSpPr>
          <p:spPr>
            <a:xfrm>
              <a:off x="4798644" y="3832552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25">
              <a:extLst>
                <a:ext uri="{FF2B5EF4-FFF2-40B4-BE49-F238E27FC236}">
                  <a16:creationId xmlns:a16="http://schemas.microsoft.com/office/drawing/2014/main" id="{427E4027-2C7C-303F-8B52-0AFA372F5056}"/>
                </a:ext>
              </a:extLst>
            </p:cNvPr>
            <p:cNvSpPr/>
            <p:nvPr/>
          </p:nvSpPr>
          <p:spPr>
            <a:xfrm>
              <a:off x="5226718" y="372222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8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26">
              <a:extLst>
                <a:ext uri="{FF2B5EF4-FFF2-40B4-BE49-F238E27FC236}">
                  <a16:creationId xmlns:a16="http://schemas.microsoft.com/office/drawing/2014/main" id="{4C84A563-99E4-74B2-C974-E4BF57467B49}"/>
                </a:ext>
              </a:extLst>
            </p:cNvPr>
            <p:cNvSpPr/>
            <p:nvPr/>
          </p:nvSpPr>
          <p:spPr>
            <a:xfrm>
              <a:off x="5317337" y="3834774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894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27">
              <a:extLst>
                <a:ext uri="{FF2B5EF4-FFF2-40B4-BE49-F238E27FC236}">
                  <a16:creationId xmlns:a16="http://schemas.microsoft.com/office/drawing/2014/main" id="{E47D2FF7-CCC8-9EF7-7E00-4FA8CCFE9E8B}"/>
                </a:ext>
              </a:extLst>
            </p:cNvPr>
            <p:cNvSpPr/>
            <p:nvPr/>
          </p:nvSpPr>
          <p:spPr>
            <a:xfrm>
              <a:off x="5885823" y="372209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1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2" y="268864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5" name="object 328">
              <a:extLst>
                <a:ext uri="{FF2B5EF4-FFF2-40B4-BE49-F238E27FC236}">
                  <a16:creationId xmlns:a16="http://schemas.microsoft.com/office/drawing/2014/main" id="{FAA03BFF-2CC6-C4EA-5B5C-3B670F9FDF87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3944156"/>
              <a:ext cx="198514" cy="66651"/>
            </a:xfrm>
            <a:prstGeom prst="rect">
              <a:avLst/>
            </a:prstGeom>
          </p:spPr>
        </p:pic>
        <p:sp>
          <p:nvSpPr>
            <p:cNvPr id="336" name="object 329">
              <a:extLst>
                <a:ext uri="{FF2B5EF4-FFF2-40B4-BE49-F238E27FC236}">
                  <a16:creationId xmlns:a16="http://schemas.microsoft.com/office/drawing/2014/main" id="{A144E57F-1733-9406-DF55-88FCDA8672F4}"/>
                </a:ext>
              </a:extLst>
            </p:cNvPr>
            <p:cNvSpPr/>
            <p:nvPr/>
          </p:nvSpPr>
          <p:spPr>
            <a:xfrm>
              <a:off x="5967654" y="3832552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0">
              <a:extLst>
                <a:ext uri="{FF2B5EF4-FFF2-40B4-BE49-F238E27FC236}">
                  <a16:creationId xmlns:a16="http://schemas.microsoft.com/office/drawing/2014/main" id="{920293C1-F7B1-A05A-7C7D-FFE1E0513C90}"/>
                </a:ext>
              </a:extLst>
            </p:cNvPr>
            <p:cNvSpPr/>
            <p:nvPr/>
          </p:nvSpPr>
          <p:spPr>
            <a:xfrm>
              <a:off x="6395728" y="372222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8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1">
              <a:extLst>
                <a:ext uri="{FF2B5EF4-FFF2-40B4-BE49-F238E27FC236}">
                  <a16:creationId xmlns:a16="http://schemas.microsoft.com/office/drawing/2014/main" id="{6E5AA1E0-38BD-5988-69E5-93E38A2A0CC0}"/>
                </a:ext>
              </a:extLst>
            </p:cNvPr>
            <p:cNvSpPr/>
            <p:nvPr/>
          </p:nvSpPr>
          <p:spPr>
            <a:xfrm>
              <a:off x="6486347" y="3834774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907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2">
              <a:extLst>
                <a:ext uri="{FF2B5EF4-FFF2-40B4-BE49-F238E27FC236}">
                  <a16:creationId xmlns:a16="http://schemas.microsoft.com/office/drawing/2014/main" id="{BF702F2E-A25D-F657-9818-A927D0A6AFA4}"/>
                </a:ext>
              </a:extLst>
            </p:cNvPr>
            <p:cNvSpPr/>
            <p:nvPr/>
          </p:nvSpPr>
          <p:spPr>
            <a:xfrm>
              <a:off x="656405" y="4131064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592297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592297" y="461603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33">
              <a:extLst>
                <a:ext uri="{FF2B5EF4-FFF2-40B4-BE49-F238E27FC236}">
                  <a16:creationId xmlns:a16="http://schemas.microsoft.com/office/drawing/2014/main" id="{80CE9F6C-DE32-8B49-AFE5-78BF4A6D8246}"/>
                </a:ext>
              </a:extLst>
            </p:cNvPr>
            <p:cNvSpPr/>
            <p:nvPr/>
          </p:nvSpPr>
          <p:spPr>
            <a:xfrm>
              <a:off x="656405" y="4131064"/>
              <a:ext cx="592455" cy="461645"/>
            </a:xfrm>
            <a:custGeom>
              <a:avLst/>
              <a:gdLst/>
              <a:ahLst/>
              <a:cxnLst/>
              <a:rect l="l" t="t" r="r" b="b"/>
              <a:pathLst>
                <a:path w="592455" h="461645">
                  <a:moveTo>
                    <a:pt x="0" y="461603"/>
                  </a:moveTo>
                  <a:lnTo>
                    <a:pt x="592297" y="461603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34">
              <a:extLst>
                <a:ext uri="{FF2B5EF4-FFF2-40B4-BE49-F238E27FC236}">
                  <a16:creationId xmlns:a16="http://schemas.microsoft.com/office/drawing/2014/main" id="{0706DACC-72D6-3EDB-BB80-473AFA04C4F9}"/>
                </a:ext>
              </a:extLst>
            </p:cNvPr>
            <p:cNvSpPr/>
            <p:nvPr/>
          </p:nvSpPr>
          <p:spPr>
            <a:xfrm>
              <a:off x="1248703" y="4131064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3316870" y="461603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35">
              <a:extLst>
                <a:ext uri="{FF2B5EF4-FFF2-40B4-BE49-F238E27FC236}">
                  <a16:creationId xmlns:a16="http://schemas.microsoft.com/office/drawing/2014/main" id="{38C30951-58EF-DCDD-736C-887048AA27B5}"/>
                </a:ext>
              </a:extLst>
            </p:cNvPr>
            <p:cNvSpPr/>
            <p:nvPr/>
          </p:nvSpPr>
          <p:spPr>
            <a:xfrm>
              <a:off x="1248703" y="4131064"/>
              <a:ext cx="3317240" cy="461645"/>
            </a:xfrm>
            <a:custGeom>
              <a:avLst/>
              <a:gdLst/>
              <a:ahLst/>
              <a:cxnLst/>
              <a:rect l="l" t="t" r="r" b="b"/>
              <a:pathLst>
                <a:path w="3317240" h="461645">
                  <a:moveTo>
                    <a:pt x="331687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36">
              <a:extLst>
                <a:ext uri="{FF2B5EF4-FFF2-40B4-BE49-F238E27FC236}">
                  <a16:creationId xmlns:a16="http://schemas.microsoft.com/office/drawing/2014/main" id="{F2BAAB83-8924-88BE-A0E0-11E6F1015AA0}"/>
                </a:ext>
              </a:extLst>
            </p:cNvPr>
            <p:cNvSpPr/>
            <p:nvPr/>
          </p:nvSpPr>
          <p:spPr>
            <a:xfrm>
              <a:off x="4565573" y="4131064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1169009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09" y="461603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37">
              <a:extLst>
                <a:ext uri="{FF2B5EF4-FFF2-40B4-BE49-F238E27FC236}">
                  <a16:creationId xmlns:a16="http://schemas.microsoft.com/office/drawing/2014/main" id="{25E9B73F-7D6B-81E3-AEC4-AD4F18568A02}"/>
                </a:ext>
              </a:extLst>
            </p:cNvPr>
            <p:cNvSpPr/>
            <p:nvPr/>
          </p:nvSpPr>
          <p:spPr>
            <a:xfrm>
              <a:off x="4565573" y="4131064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5" h="461645">
                  <a:moveTo>
                    <a:pt x="0" y="461603"/>
                  </a:moveTo>
                  <a:lnTo>
                    <a:pt x="1169009" y="461603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38">
              <a:extLst>
                <a:ext uri="{FF2B5EF4-FFF2-40B4-BE49-F238E27FC236}">
                  <a16:creationId xmlns:a16="http://schemas.microsoft.com/office/drawing/2014/main" id="{7C5EF146-2FDD-8A5F-CEE4-63801D194A82}"/>
                </a:ext>
              </a:extLst>
            </p:cNvPr>
            <p:cNvSpPr/>
            <p:nvPr/>
          </p:nvSpPr>
          <p:spPr>
            <a:xfrm>
              <a:off x="5734583" y="4131064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0"/>
                  </a:moveTo>
                  <a:lnTo>
                    <a:pt x="0" y="0"/>
                  </a:lnTo>
                  <a:lnTo>
                    <a:pt x="0" y="461603"/>
                  </a:lnTo>
                  <a:lnTo>
                    <a:pt x="1169010" y="461603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D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39">
              <a:extLst>
                <a:ext uri="{FF2B5EF4-FFF2-40B4-BE49-F238E27FC236}">
                  <a16:creationId xmlns:a16="http://schemas.microsoft.com/office/drawing/2014/main" id="{8F4FF575-5EC9-6A8E-E8B4-EF571E9C70E7}"/>
                </a:ext>
              </a:extLst>
            </p:cNvPr>
            <p:cNvSpPr/>
            <p:nvPr/>
          </p:nvSpPr>
          <p:spPr>
            <a:xfrm>
              <a:off x="5734583" y="4131064"/>
              <a:ext cx="1169035" cy="461645"/>
            </a:xfrm>
            <a:custGeom>
              <a:avLst/>
              <a:gdLst/>
              <a:ahLst/>
              <a:cxnLst/>
              <a:rect l="l" t="t" r="r" b="b"/>
              <a:pathLst>
                <a:path w="1169034" h="461645">
                  <a:moveTo>
                    <a:pt x="1169010" y="461603"/>
                  </a:moveTo>
                  <a:lnTo>
                    <a:pt x="0" y="461603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461603"/>
                  </a:lnTo>
                  <a:close/>
                </a:path>
              </a:pathLst>
            </a:custGeom>
            <a:ln w="12701">
              <a:solidFill>
                <a:srgbClr val="E2E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7" name="object 340">
              <a:extLst>
                <a:ext uri="{FF2B5EF4-FFF2-40B4-BE49-F238E27FC236}">
                  <a16:creationId xmlns:a16="http://schemas.microsoft.com/office/drawing/2014/main" id="{FD74C21B-1350-0D0F-27FF-39CD88E6096C}"/>
                </a:ext>
              </a:extLst>
            </p:cNvPr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906148" y="4311575"/>
              <a:ext cx="90525" cy="107441"/>
            </a:xfrm>
            <a:prstGeom prst="rect">
              <a:avLst/>
            </a:prstGeom>
          </p:spPr>
        </p:pic>
        <p:sp>
          <p:nvSpPr>
            <p:cNvPr id="348" name="object 341">
              <a:extLst>
                <a:ext uri="{FF2B5EF4-FFF2-40B4-BE49-F238E27FC236}">
                  <a16:creationId xmlns:a16="http://schemas.microsoft.com/office/drawing/2014/main" id="{2FA26319-5AFE-5567-9CB7-42229E4B0CDE}"/>
                </a:ext>
              </a:extLst>
            </p:cNvPr>
            <p:cNvSpPr/>
            <p:nvPr/>
          </p:nvSpPr>
          <p:spPr>
            <a:xfrm>
              <a:off x="1361516" y="4301625"/>
              <a:ext cx="19050" cy="106680"/>
            </a:xfrm>
            <a:custGeom>
              <a:avLst/>
              <a:gdLst/>
              <a:ahLst/>
              <a:cxnLst/>
              <a:rect l="l" t="t" r="r" b="b"/>
              <a:pathLst>
                <a:path w="19050" h="106679">
                  <a:moveTo>
                    <a:pt x="18745" y="0"/>
                  </a:moveTo>
                  <a:lnTo>
                    <a:pt x="0" y="0"/>
                  </a:lnTo>
                  <a:lnTo>
                    <a:pt x="0" y="106678"/>
                  </a:lnTo>
                  <a:lnTo>
                    <a:pt x="18745" y="106678"/>
                  </a:lnTo>
                  <a:lnTo>
                    <a:pt x="1874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9" name="object 342">
              <a:extLst>
                <a:ext uri="{FF2B5EF4-FFF2-40B4-BE49-F238E27FC236}">
                  <a16:creationId xmlns:a16="http://schemas.microsoft.com/office/drawing/2014/main" id="{343E1BC4-0444-F6E1-E677-18F78B25C581}"/>
                </a:ext>
              </a:extLst>
            </p:cNvPr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446253" y="4296139"/>
              <a:ext cx="227379" cy="113993"/>
            </a:xfrm>
            <a:prstGeom prst="rect">
              <a:avLst/>
            </a:prstGeom>
          </p:spPr>
        </p:pic>
        <p:sp>
          <p:nvSpPr>
            <p:cNvPr id="350" name="object 343">
              <a:extLst>
                <a:ext uri="{FF2B5EF4-FFF2-40B4-BE49-F238E27FC236}">
                  <a16:creationId xmlns:a16="http://schemas.microsoft.com/office/drawing/2014/main" id="{119A95D5-DA64-0CCC-C2C2-E918AC1959FC}"/>
                </a:ext>
              </a:extLst>
            </p:cNvPr>
            <p:cNvSpPr/>
            <p:nvPr/>
          </p:nvSpPr>
          <p:spPr>
            <a:xfrm>
              <a:off x="1693292" y="4297053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1" name="object 344">
              <a:extLst>
                <a:ext uri="{FF2B5EF4-FFF2-40B4-BE49-F238E27FC236}">
                  <a16:creationId xmlns:a16="http://schemas.microsoft.com/office/drawing/2014/main" id="{61D0FB9B-C428-3F52-803B-16FBB1E991EA}"/>
                </a:ext>
              </a:extLst>
            </p:cNvPr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781528" y="4297053"/>
              <a:ext cx="161999" cy="112928"/>
            </a:xfrm>
            <a:prstGeom prst="rect">
              <a:avLst/>
            </a:prstGeom>
          </p:spPr>
        </p:pic>
        <p:pic>
          <p:nvPicPr>
            <p:cNvPr id="352" name="object 345">
              <a:extLst>
                <a:ext uri="{FF2B5EF4-FFF2-40B4-BE49-F238E27FC236}">
                  <a16:creationId xmlns:a16="http://schemas.microsoft.com/office/drawing/2014/main" id="{ED9CB7DA-9942-41D9-52FC-28FEA72BA0A9}"/>
                </a:ext>
              </a:extLst>
            </p:cNvPr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965469" y="4326163"/>
              <a:ext cx="275386" cy="106980"/>
            </a:xfrm>
            <a:prstGeom prst="rect">
              <a:avLst/>
            </a:prstGeom>
          </p:spPr>
        </p:pic>
        <p:pic>
          <p:nvPicPr>
            <p:cNvPr id="353" name="object 346">
              <a:extLst>
                <a:ext uri="{FF2B5EF4-FFF2-40B4-BE49-F238E27FC236}">
                  <a16:creationId xmlns:a16="http://schemas.microsoft.com/office/drawing/2014/main" id="{7E459FD7-9743-1654-1A80-A6BD313AEBF6}"/>
                </a:ext>
              </a:extLst>
            </p:cNvPr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2295720" y="4297053"/>
              <a:ext cx="396690" cy="113079"/>
            </a:xfrm>
            <a:prstGeom prst="rect">
              <a:avLst/>
            </a:prstGeom>
          </p:spPr>
        </p:pic>
        <p:sp>
          <p:nvSpPr>
            <p:cNvPr id="354" name="object 347">
              <a:extLst>
                <a:ext uri="{FF2B5EF4-FFF2-40B4-BE49-F238E27FC236}">
                  <a16:creationId xmlns:a16="http://schemas.microsoft.com/office/drawing/2014/main" id="{1E206F37-222E-5442-4018-44FE91FB92E4}"/>
                </a:ext>
              </a:extLst>
            </p:cNvPr>
            <p:cNvSpPr/>
            <p:nvPr/>
          </p:nvSpPr>
          <p:spPr>
            <a:xfrm>
              <a:off x="2763579" y="4301625"/>
              <a:ext cx="19050" cy="106680"/>
            </a:xfrm>
            <a:custGeom>
              <a:avLst/>
              <a:gdLst/>
              <a:ahLst/>
              <a:cxnLst/>
              <a:rect l="l" t="t" r="r" b="b"/>
              <a:pathLst>
                <a:path w="19050" h="106679">
                  <a:moveTo>
                    <a:pt x="18745" y="0"/>
                  </a:moveTo>
                  <a:lnTo>
                    <a:pt x="0" y="0"/>
                  </a:lnTo>
                  <a:lnTo>
                    <a:pt x="0" y="106678"/>
                  </a:lnTo>
                  <a:lnTo>
                    <a:pt x="18745" y="106678"/>
                  </a:lnTo>
                  <a:lnTo>
                    <a:pt x="18745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5" name="object 348">
              <a:extLst>
                <a:ext uri="{FF2B5EF4-FFF2-40B4-BE49-F238E27FC236}">
                  <a16:creationId xmlns:a16="http://schemas.microsoft.com/office/drawing/2014/main" id="{8EFB637F-8956-1A5B-5C63-CD2BBBD5C928}"/>
                </a:ext>
              </a:extLst>
            </p:cNvPr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2806254" y="4301625"/>
              <a:ext cx="165812" cy="106678"/>
            </a:xfrm>
            <a:prstGeom prst="rect">
              <a:avLst/>
            </a:prstGeom>
          </p:spPr>
        </p:pic>
        <p:sp>
          <p:nvSpPr>
            <p:cNvPr id="356" name="object 349">
              <a:extLst>
                <a:ext uri="{FF2B5EF4-FFF2-40B4-BE49-F238E27FC236}">
                  <a16:creationId xmlns:a16="http://schemas.microsoft.com/office/drawing/2014/main" id="{F3533C71-651B-010E-4A95-1D8CF4F7120D}"/>
                </a:ext>
              </a:extLst>
            </p:cNvPr>
            <p:cNvSpPr/>
            <p:nvPr/>
          </p:nvSpPr>
          <p:spPr>
            <a:xfrm>
              <a:off x="3040481" y="4297969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7" name="object 350">
              <a:extLst>
                <a:ext uri="{FF2B5EF4-FFF2-40B4-BE49-F238E27FC236}">
                  <a16:creationId xmlns:a16="http://schemas.microsoft.com/office/drawing/2014/main" id="{BB23A5D6-969E-36DD-A912-211C9F2CED5F}"/>
                </a:ext>
              </a:extLst>
            </p:cNvPr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3083770" y="4326163"/>
              <a:ext cx="72237" cy="82141"/>
            </a:xfrm>
            <a:prstGeom prst="rect">
              <a:avLst/>
            </a:prstGeom>
          </p:spPr>
        </p:pic>
        <p:pic>
          <p:nvPicPr>
            <p:cNvPr id="358" name="object 351">
              <a:extLst>
                <a:ext uri="{FF2B5EF4-FFF2-40B4-BE49-F238E27FC236}">
                  <a16:creationId xmlns:a16="http://schemas.microsoft.com/office/drawing/2014/main" id="{7B2EB3F4-7C33-3677-99D5-C9BE37281EC1}"/>
                </a:ext>
              </a:extLst>
            </p:cNvPr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3219559" y="4297053"/>
              <a:ext cx="356612" cy="113079"/>
            </a:xfrm>
            <a:prstGeom prst="rect">
              <a:avLst/>
            </a:prstGeom>
          </p:spPr>
        </p:pic>
        <p:sp>
          <p:nvSpPr>
            <p:cNvPr id="359" name="object 352">
              <a:extLst>
                <a:ext uri="{FF2B5EF4-FFF2-40B4-BE49-F238E27FC236}">
                  <a16:creationId xmlns:a16="http://schemas.microsoft.com/office/drawing/2014/main" id="{E81E51DB-9E5F-C987-441A-697E7667EA80}"/>
                </a:ext>
              </a:extLst>
            </p:cNvPr>
            <p:cNvSpPr/>
            <p:nvPr/>
          </p:nvSpPr>
          <p:spPr>
            <a:xfrm>
              <a:off x="4716813" y="418369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6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6"/>
                  </a:lnTo>
                  <a:lnTo>
                    <a:pt x="356434" y="190128"/>
                  </a:lnTo>
                  <a:lnTo>
                    <a:pt x="354499" y="148852"/>
                  </a:lnTo>
                  <a:lnTo>
                    <a:pt x="342642" y="108600"/>
                  </a:lnTo>
                  <a:lnTo>
                    <a:pt x="320633" y="71097"/>
                  </a:lnTo>
                  <a:lnTo>
                    <a:pt x="288241" y="38065"/>
                  </a:lnTo>
                  <a:lnTo>
                    <a:pt x="234296" y="9235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0" name="object 353">
              <a:extLst>
                <a:ext uri="{FF2B5EF4-FFF2-40B4-BE49-F238E27FC236}">
                  <a16:creationId xmlns:a16="http://schemas.microsoft.com/office/drawing/2014/main" id="{474EC56A-CF84-0346-52FC-68CDAE4013D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95340" y="4405762"/>
              <a:ext cx="198514" cy="66649"/>
            </a:xfrm>
            <a:prstGeom prst="rect">
              <a:avLst/>
            </a:prstGeom>
          </p:spPr>
        </p:pic>
        <p:sp>
          <p:nvSpPr>
            <p:cNvPr id="361" name="object 354">
              <a:extLst>
                <a:ext uri="{FF2B5EF4-FFF2-40B4-BE49-F238E27FC236}">
                  <a16:creationId xmlns:a16="http://schemas.microsoft.com/office/drawing/2014/main" id="{2FA6CD6F-B288-C5B3-7157-AB4FF5F6A9C7}"/>
                </a:ext>
              </a:extLst>
            </p:cNvPr>
            <p:cNvSpPr/>
            <p:nvPr/>
          </p:nvSpPr>
          <p:spPr>
            <a:xfrm>
              <a:off x="4798644" y="429415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24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50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55">
              <a:extLst>
                <a:ext uri="{FF2B5EF4-FFF2-40B4-BE49-F238E27FC236}">
                  <a16:creationId xmlns:a16="http://schemas.microsoft.com/office/drawing/2014/main" id="{BE968F49-9A51-4F54-82F5-ADC83E2A00AD}"/>
                </a:ext>
              </a:extLst>
            </p:cNvPr>
            <p:cNvSpPr/>
            <p:nvPr/>
          </p:nvSpPr>
          <p:spPr>
            <a:xfrm>
              <a:off x="5226718" y="418383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6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56">
              <a:extLst>
                <a:ext uri="{FF2B5EF4-FFF2-40B4-BE49-F238E27FC236}">
                  <a16:creationId xmlns:a16="http://schemas.microsoft.com/office/drawing/2014/main" id="{4730D11F-E237-7AFD-40F0-2F4BA81D601A}"/>
                </a:ext>
              </a:extLst>
            </p:cNvPr>
            <p:cNvSpPr/>
            <p:nvPr/>
          </p:nvSpPr>
          <p:spPr>
            <a:xfrm>
              <a:off x="5317337" y="4296381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894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57">
              <a:extLst>
                <a:ext uri="{FF2B5EF4-FFF2-40B4-BE49-F238E27FC236}">
                  <a16:creationId xmlns:a16="http://schemas.microsoft.com/office/drawing/2014/main" id="{01E2CC09-D7CB-D311-22B0-1BE07C150312}"/>
                </a:ext>
              </a:extLst>
            </p:cNvPr>
            <p:cNvSpPr/>
            <p:nvPr/>
          </p:nvSpPr>
          <p:spPr>
            <a:xfrm>
              <a:off x="5885823" y="418369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6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6"/>
                  </a:lnTo>
                  <a:lnTo>
                    <a:pt x="356433" y="190128"/>
                  </a:lnTo>
                  <a:lnTo>
                    <a:pt x="354498" y="148852"/>
                  </a:lnTo>
                  <a:lnTo>
                    <a:pt x="342641" y="108600"/>
                  </a:lnTo>
                  <a:lnTo>
                    <a:pt x="320632" y="71097"/>
                  </a:lnTo>
                  <a:lnTo>
                    <a:pt x="288240" y="38065"/>
                  </a:lnTo>
                  <a:lnTo>
                    <a:pt x="234295" y="9235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5" name="object 358">
              <a:extLst>
                <a:ext uri="{FF2B5EF4-FFF2-40B4-BE49-F238E27FC236}">
                  <a16:creationId xmlns:a16="http://schemas.microsoft.com/office/drawing/2014/main" id="{101B042E-6855-2DAE-09BC-65DE6FC208A5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4350" y="4405762"/>
              <a:ext cx="198514" cy="66649"/>
            </a:xfrm>
            <a:prstGeom prst="rect">
              <a:avLst/>
            </a:prstGeom>
          </p:spPr>
        </p:pic>
        <p:sp>
          <p:nvSpPr>
            <p:cNvPr id="366" name="object 359">
              <a:extLst>
                <a:ext uri="{FF2B5EF4-FFF2-40B4-BE49-F238E27FC236}">
                  <a16:creationId xmlns:a16="http://schemas.microsoft.com/office/drawing/2014/main" id="{19536ACD-E80F-2252-4F62-67E606C5DE7E}"/>
                </a:ext>
              </a:extLst>
            </p:cNvPr>
            <p:cNvSpPr/>
            <p:nvPr/>
          </p:nvSpPr>
          <p:spPr>
            <a:xfrm>
              <a:off x="5967654" y="429415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24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50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0">
              <a:extLst>
                <a:ext uri="{FF2B5EF4-FFF2-40B4-BE49-F238E27FC236}">
                  <a16:creationId xmlns:a16="http://schemas.microsoft.com/office/drawing/2014/main" id="{4A5DF16F-62EE-3473-EDB2-BF9B3EA902D6}"/>
                </a:ext>
              </a:extLst>
            </p:cNvPr>
            <p:cNvSpPr/>
            <p:nvPr/>
          </p:nvSpPr>
          <p:spPr>
            <a:xfrm>
              <a:off x="6395728" y="4183834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6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1">
              <a:extLst>
                <a:ext uri="{FF2B5EF4-FFF2-40B4-BE49-F238E27FC236}">
                  <a16:creationId xmlns:a16="http://schemas.microsoft.com/office/drawing/2014/main" id="{AA5E0A08-C283-B4FC-12FE-501E1C1006CE}"/>
                </a:ext>
              </a:extLst>
            </p:cNvPr>
            <p:cNvSpPr/>
            <p:nvPr/>
          </p:nvSpPr>
          <p:spPr>
            <a:xfrm>
              <a:off x="6486347" y="4296381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907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2">
              <a:extLst>
                <a:ext uri="{FF2B5EF4-FFF2-40B4-BE49-F238E27FC236}">
                  <a16:creationId xmlns:a16="http://schemas.microsoft.com/office/drawing/2014/main" id="{1774A87F-0E6A-6194-8521-981EC9F152BC}"/>
                </a:ext>
              </a:extLst>
            </p:cNvPr>
            <p:cNvSpPr/>
            <p:nvPr/>
          </p:nvSpPr>
          <p:spPr>
            <a:xfrm>
              <a:off x="182185" y="1058729"/>
              <a:ext cx="1191260" cy="167640"/>
            </a:xfrm>
            <a:custGeom>
              <a:avLst/>
              <a:gdLst/>
              <a:ahLst/>
              <a:cxnLst/>
              <a:rect l="l" t="t" r="r" b="b"/>
              <a:pathLst>
                <a:path w="1191260" h="167640">
                  <a:moveTo>
                    <a:pt x="627018" y="0"/>
                  </a:moveTo>
                  <a:lnTo>
                    <a:pt x="564049" y="0"/>
                  </a:lnTo>
                  <a:lnTo>
                    <a:pt x="501392" y="795"/>
                  </a:lnTo>
                  <a:lnTo>
                    <a:pt x="439674" y="2385"/>
                  </a:lnTo>
                  <a:lnTo>
                    <a:pt x="379519" y="4772"/>
                  </a:lnTo>
                  <a:lnTo>
                    <a:pt x="321555" y="7954"/>
                  </a:lnTo>
                  <a:lnTo>
                    <a:pt x="266405" y="11932"/>
                  </a:lnTo>
                  <a:lnTo>
                    <a:pt x="214697" y="16705"/>
                  </a:lnTo>
                  <a:lnTo>
                    <a:pt x="167056" y="22274"/>
                  </a:lnTo>
                  <a:lnTo>
                    <a:pt x="124107" y="28639"/>
                  </a:lnTo>
                  <a:lnTo>
                    <a:pt x="86477" y="35799"/>
                  </a:lnTo>
                  <a:lnTo>
                    <a:pt x="29674" y="52507"/>
                  </a:lnTo>
                  <a:lnTo>
                    <a:pt x="0" y="83536"/>
                  </a:lnTo>
                  <a:lnTo>
                    <a:pt x="1643" y="94678"/>
                  </a:lnTo>
                  <a:lnTo>
                    <a:pt x="54756" y="123330"/>
                  </a:lnTo>
                  <a:lnTo>
                    <a:pt x="124059" y="138452"/>
                  </a:lnTo>
                  <a:lnTo>
                    <a:pt x="167002" y="144819"/>
                  </a:lnTo>
                  <a:lnTo>
                    <a:pt x="214639" y="150391"/>
                  </a:lnTo>
                  <a:lnTo>
                    <a:pt x="266343" y="155166"/>
                  </a:lnTo>
                  <a:lnTo>
                    <a:pt x="321489" y="159146"/>
                  </a:lnTo>
                  <a:lnTo>
                    <a:pt x="379451" y="162330"/>
                  </a:lnTo>
                  <a:lnTo>
                    <a:pt x="439603" y="164718"/>
                  </a:lnTo>
                  <a:lnTo>
                    <a:pt x="501320" y="166310"/>
                  </a:lnTo>
                  <a:lnTo>
                    <a:pt x="563976" y="167106"/>
                  </a:lnTo>
                  <a:lnTo>
                    <a:pt x="626945" y="167107"/>
                  </a:lnTo>
                  <a:lnTo>
                    <a:pt x="689601" y="166312"/>
                  </a:lnTo>
                  <a:lnTo>
                    <a:pt x="751320" y="164720"/>
                  </a:lnTo>
                  <a:lnTo>
                    <a:pt x="811474" y="162334"/>
                  </a:lnTo>
                  <a:lnTo>
                    <a:pt x="869439" y="159151"/>
                  </a:lnTo>
                  <a:lnTo>
                    <a:pt x="924588" y="155173"/>
                  </a:lnTo>
                  <a:lnTo>
                    <a:pt x="976296" y="150398"/>
                  </a:lnTo>
                  <a:lnTo>
                    <a:pt x="1023937" y="144828"/>
                  </a:lnTo>
                  <a:lnTo>
                    <a:pt x="1066885" y="138463"/>
                  </a:lnTo>
                  <a:lnTo>
                    <a:pt x="1104516" y="131301"/>
                  </a:lnTo>
                  <a:lnTo>
                    <a:pt x="1161318" y="114591"/>
                  </a:lnTo>
                  <a:lnTo>
                    <a:pt x="1190992" y="83557"/>
                  </a:lnTo>
                  <a:lnTo>
                    <a:pt x="1189348" y="72417"/>
                  </a:lnTo>
                  <a:lnTo>
                    <a:pt x="1136236" y="43769"/>
                  </a:lnTo>
                  <a:lnTo>
                    <a:pt x="1066933" y="28650"/>
                  </a:lnTo>
                  <a:lnTo>
                    <a:pt x="1023990" y="22283"/>
                  </a:lnTo>
                  <a:lnTo>
                    <a:pt x="976354" y="16713"/>
                  </a:lnTo>
                  <a:lnTo>
                    <a:pt x="924650" y="11938"/>
                  </a:lnTo>
                  <a:lnTo>
                    <a:pt x="869504" y="7959"/>
                  </a:lnTo>
                  <a:lnTo>
                    <a:pt x="811542" y="4776"/>
                  </a:lnTo>
                  <a:lnTo>
                    <a:pt x="751390" y="2388"/>
                  </a:lnTo>
                  <a:lnTo>
                    <a:pt x="689673" y="796"/>
                  </a:lnTo>
                  <a:lnTo>
                    <a:pt x="627018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63">
              <a:extLst>
                <a:ext uri="{FF2B5EF4-FFF2-40B4-BE49-F238E27FC236}">
                  <a16:creationId xmlns:a16="http://schemas.microsoft.com/office/drawing/2014/main" id="{674F3A37-3C21-BCE5-6137-7AFFC689FD01}"/>
                </a:ext>
              </a:extLst>
            </p:cNvPr>
            <p:cNvSpPr/>
            <p:nvPr/>
          </p:nvSpPr>
          <p:spPr>
            <a:xfrm>
              <a:off x="300075" y="803601"/>
              <a:ext cx="341630" cy="236854"/>
            </a:xfrm>
            <a:custGeom>
              <a:avLst/>
              <a:gdLst/>
              <a:ahLst/>
              <a:cxnLst/>
              <a:rect l="l" t="t" r="r" b="b"/>
              <a:pathLst>
                <a:path w="341630" h="236855">
                  <a:moveTo>
                    <a:pt x="319786" y="223901"/>
                  </a:moveTo>
                  <a:lnTo>
                    <a:pt x="317893" y="175539"/>
                  </a:lnTo>
                  <a:lnTo>
                    <a:pt x="0" y="187921"/>
                  </a:lnTo>
                  <a:lnTo>
                    <a:pt x="1879" y="236283"/>
                  </a:lnTo>
                  <a:lnTo>
                    <a:pt x="319786" y="223901"/>
                  </a:lnTo>
                  <a:close/>
                </a:path>
                <a:path w="341630" h="236855">
                  <a:moveTo>
                    <a:pt x="341185" y="48361"/>
                  </a:moveTo>
                  <a:lnTo>
                    <a:pt x="339305" y="0"/>
                  </a:lnTo>
                  <a:lnTo>
                    <a:pt x="21412" y="12382"/>
                  </a:lnTo>
                  <a:lnTo>
                    <a:pt x="23291" y="60744"/>
                  </a:lnTo>
                  <a:lnTo>
                    <a:pt x="341185" y="48361"/>
                  </a:lnTo>
                  <a:close/>
                </a:path>
              </a:pathLst>
            </a:custGeom>
            <a:solidFill>
              <a:srgbClr val="7C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058927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443" y="58596"/>
            <a:ext cx="12192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6" name="Rectangle 5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3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11EE6B-DA21-5343-7392-EFEE943EEE98}"/>
              </a:ext>
            </a:extLst>
          </p:cNvPr>
          <p:cNvSpPr txBox="1">
            <a:spLocks/>
          </p:cNvSpPr>
          <p:nvPr/>
        </p:nvSpPr>
        <p:spPr>
          <a:xfrm>
            <a:off x="1652949" y="131351"/>
            <a:ext cx="8932988" cy="8744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dirty="0">
                <a:latin typeface="Aachen BT" panose="02040806020206050204" pitchFamily="18" charset="0"/>
              </a:rPr>
              <a:t>Peer   Assessment </a:t>
            </a:r>
          </a:p>
        </p:txBody>
      </p:sp>
      <p:grpSp>
        <p:nvGrpSpPr>
          <p:cNvPr id="3" name="object 2">
            <a:extLst>
              <a:ext uri="{FF2B5EF4-FFF2-40B4-BE49-F238E27FC236}">
                <a16:creationId xmlns:a16="http://schemas.microsoft.com/office/drawing/2014/main" id="{631A9378-815E-000A-A3FD-6375CB036A8D}"/>
              </a:ext>
            </a:extLst>
          </p:cNvPr>
          <p:cNvGrpSpPr/>
          <p:nvPr/>
        </p:nvGrpSpPr>
        <p:grpSpPr>
          <a:xfrm>
            <a:off x="2776654" y="1373954"/>
            <a:ext cx="6880302" cy="5425449"/>
            <a:chOff x="182185" y="784813"/>
            <a:chExt cx="6906895" cy="9303385"/>
          </a:xfrm>
        </p:grpSpPr>
        <p:pic>
          <p:nvPicPr>
            <p:cNvPr id="371" name="object 3">
              <a:extLst>
                <a:ext uri="{FF2B5EF4-FFF2-40B4-BE49-F238E27FC236}">
                  <a16:creationId xmlns:a16="http://schemas.microsoft.com/office/drawing/2014/main" id="{9E2B0502-EDC9-E542-14DE-53E76D789AA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039" y="784813"/>
              <a:ext cx="6617916" cy="9303327"/>
            </a:xfrm>
            <a:prstGeom prst="rect">
              <a:avLst/>
            </a:prstGeom>
          </p:spPr>
        </p:pic>
        <p:sp>
          <p:nvSpPr>
            <p:cNvPr id="372" name="object 4">
              <a:extLst>
                <a:ext uri="{FF2B5EF4-FFF2-40B4-BE49-F238E27FC236}">
                  <a16:creationId xmlns:a16="http://schemas.microsoft.com/office/drawing/2014/main" id="{D48E94B7-BBFE-3958-6208-5410FD73E446}"/>
                </a:ext>
              </a:extLst>
            </p:cNvPr>
            <p:cNvSpPr/>
            <p:nvPr/>
          </p:nvSpPr>
          <p:spPr>
            <a:xfrm>
              <a:off x="1248703" y="2384211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4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D6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5">
              <a:extLst>
                <a:ext uri="{FF2B5EF4-FFF2-40B4-BE49-F238E27FC236}">
                  <a16:creationId xmlns:a16="http://schemas.microsoft.com/office/drawing/2014/main" id="{61E5D133-CBFC-056C-8763-275CD1051F1E}"/>
                </a:ext>
              </a:extLst>
            </p:cNvPr>
            <p:cNvSpPr/>
            <p:nvPr/>
          </p:nvSpPr>
          <p:spPr>
            <a:xfrm>
              <a:off x="1248703" y="2384211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4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6">
              <a:extLst>
                <a:ext uri="{FF2B5EF4-FFF2-40B4-BE49-F238E27FC236}">
                  <a16:creationId xmlns:a16="http://schemas.microsoft.com/office/drawing/2014/main" id="{33E81A02-7CA3-EF1B-743E-49065AF9FC78}"/>
                </a:ext>
              </a:extLst>
            </p:cNvPr>
            <p:cNvSpPr/>
            <p:nvPr/>
          </p:nvSpPr>
          <p:spPr>
            <a:xfrm>
              <a:off x="4565573" y="2384211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4">
                  <a:moveTo>
                    <a:pt x="1169009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09" y="404294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D6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7">
              <a:extLst>
                <a:ext uri="{FF2B5EF4-FFF2-40B4-BE49-F238E27FC236}">
                  <a16:creationId xmlns:a16="http://schemas.microsoft.com/office/drawing/2014/main" id="{CEFC31D2-6F17-01A4-BAA9-0631BBC2F580}"/>
                </a:ext>
              </a:extLst>
            </p:cNvPr>
            <p:cNvSpPr/>
            <p:nvPr/>
          </p:nvSpPr>
          <p:spPr>
            <a:xfrm>
              <a:off x="4565573" y="2384211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4">
                  <a:moveTo>
                    <a:pt x="0" y="0"/>
                  </a:moveTo>
                  <a:lnTo>
                    <a:pt x="1169009" y="0"/>
                  </a:lnTo>
                  <a:lnTo>
                    <a:pt x="1169009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8">
              <a:extLst>
                <a:ext uri="{FF2B5EF4-FFF2-40B4-BE49-F238E27FC236}">
                  <a16:creationId xmlns:a16="http://schemas.microsoft.com/office/drawing/2014/main" id="{308F2AD9-6E57-1EC3-E4C8-B15B3F47AED1}"/>
                </a:ext>
              </a:extLst>
            </p:cNvPr>
            <p:cNvSpPr/>
            <p:nvPr/>
          </p:nvSpPr>
          <p:spPr>
            <a:xfrm>
              <a:off x="5734583" y="2384211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4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D6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9">
              <a:extLst>
                <a:ext uri="{FF2B5EF4-FFF2-40B4-BE49-F238E27FC236}">
                  <a16:creationId xmlns:a16="http://schemas.microsoft.com/office/drawing/2014/main" id="{E8F25F01-0CBF-7C09-CD3C-02CF7B7015FD}"/>
                </a:ext>
              </a:extLst>
            </p:cNvPr>
            <p:cNvSpPr/>
            <p:nvPr/>
          </p:nvSpPr>
          <p:spPr>
            <a:xfrm>
              <a:off x="5734583" y="2384211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4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10">
              <a:extLst>
                <a:ext uri="{FF2B5EF4-FFF2-40B4-BE49-F238E27FC236}">
                  <a16:creationId xmlns:a16="http://schemas.microsoft.com/office/drawing/2014/main" id="{D58608CB-0C3E-2729-72AE-52DB471DE06B}"/>
                </a:ext>
              </a:extLst>
            </p:cNvPr>
            <p:cNvSpPr/>
            <p:nvPr/>
          </p:nvSpPr>
          <p:spPr>
            <a:xfrm>
              <a:off x="656405" y="2788505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11">
              <a:extLst>
                <a:ext uri="{FF2B5EF4-FFF2-40B4-BE49-F238E27FC236}">
                  <a16:creationId xmlns:a16="http://schemas.microsoft.com/office/drawing/2014/main" id="{26D67D00-EB7D-DBC0-4A06-66A0C0FF5CF4}"/>
                </a:ext>
              </a:extLst>
            </p:cNvPr>
            <p:cNvSpPr/>
            <p:nvPr/>
          </p:nvSpPr>
          <p:spPr>
            <a:xfrm>
              <a:off x="656405" y="2788505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0" y="586216"/>
                  </a:moveTo>
                  <a:lnTo>
                    <a:pt x="592297" y="586216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12">
              <a:extLst>
                <a:ext uri="{FF2B5EF4-FFF2-40B4-BE49-F238E27FC236}">
                  <a16:creationId xmlns:a16="http://schemas.microsoft.com/office/drawing/2014/main" id="{33B763F3-E619-110E-2FBE-5A48CF7EAA68}"/>
                </a:ext>
              </a:extLst>
            </p:cNvPr>
            <p:cNvSpPr/>
            <p:nvPr/>
          </p:nvSpPr>
          <p:spPr>
            <a:xfrm>
              <a:off x="1248703" y="2788505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13">
              <a:extLst>
                <a:ext uri="{FF2B5EF4-FFF2-40B4-BE49-F238E27FC236}">
                  <a16:creationId xmlns:a16="http://schemas.microsoft.com/office/drawing/2014/main" id="{491239A1-345B-E7F2-F86B-3ECBF4F6B6D4}"/>
                </a:ext>
              </a:extLst>
            </p:cNvPr>
            <p:cNvSpPr/>
            <p:nvPr/>
          </p:nvSpPr>
          <p:spPr>
            <a:xfrm>
              <a:off x="1248703" y="2788505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586216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14">
              <a:extLst>
                <a:ext uri="{FF2B5EF4-FFF2-40B4-BE49-F238E27FC236}">
                  <a16:creationId xmlns:a16="http://schemas.microsoft.com/office/drawing/2014/main" id="{92D971A7-441B-A8A8-899F-B35FA028156F}"/>
                </a:ext>
              </a:extLst>
            </p:cNvPr>
            <p:cNvSpPr/>
            <p:nvPr/>
          </p:nvSpPr>
          <p:spPr>
            <a:xfrm>
              <a:off x="4565573" y="2788505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15">
              <a:extLst>
                <a:ext uri="{FF2B5EF4-FFF2-40B4-BE49-F238E27FC236}">
                  <a16:creationId xmlns:a16="http://schemas.microsoft.com/office/drawing/2014/main" id="{C5711DE1-1BD7-964D-ACE6-B5016F59B732}"/>
                </a:ext>
              </a:extLst>
            </p:cNvPr>
            <p:cNvSpPr/>
            <p:nvPr/>
          </p:nvSpPr>
          <p:spPr>
            <a:xfrm>
              <a:off x="4565573" y="2788505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0" y="586216"/>
                  </a:moveTo>
                  <a:lnTo>
                    <a:pt x="1169009" y="586216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16">
              <a:extLst>
                <a:ext uri="{FF2B5EF4-FFF2-40B4-BE49-F238E27FC236}">
                  <a16:creationId xmlns:a16="http://schemas.microsoft.com/office/drawing/2014/main" id="{7D19D856-5FCA-AC88-1FA6-E9B2033EB0A4}"/>
                </a:ext>
              </a:extLst>
            </p:cNvPr>
            <p:cNvSpPr/>
            <p:nvPr/>
          </p:nvSpPr>
          <p:spPr>
            <a:xfrm>
              <a:off x="5734583" y="2788505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17">
              <a:extLst>
                <a:ext uri="{FF2B5EF4-FFF2-40B4-BE49-F238E27FC236}">
                  <a16:creationId xmlns:a16="http://schemas.microsoft.com/office/drawing/2014/main" id="{D6546A37-6A06-B455-D9E4-B1E30A7CEEC7}"/>
                </a:ext>
              </a:extLst>
            </p:cNvPr>
            <p:cNvSpPr/>
            <p:nvPr/>
          </p:nvSpPr>
          <p:spPr>
            <a:xfrm>
              <a:off x="5734583" y="2788505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586216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18">
              <a:extLst>
                <a:ext uri="{FF2B5EF4-FFF2-40B4-BE49-F238E27FC236}">
                  <a16:creationId xmlns:a16="http://schemas.microsoft.com/office/drawing/2014/main" id="{08BB4380-FBED-BE0C-AF5E-AE5995697E9D}"/>
                </a:ext>
              </a:extLst>
            </p:cNvPr>
            <p:cNvSpPr/>
            <p:nvPr/>
          </p:nvSpPr>
          <p:spPr>
            <a:xfrm>
              <a:off x="656405" y="3374722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19">
              <a:extLst>
                <a:ext uri="{FF2B5EF4-FFF2-40B4-BE49-F238E27FC236}">
                  <a16:creationId xmlns:a16="http://schemas.microsoft.com/office/drawing/2014/main" id="{64318E6E-4343-9300-1CF6-7BCE023C0868}"/>
                </a:ext>
              </a:extLst>
            </p:cNvPr>
            <p:cNvSpPr/>
            <p:nvPr/>
          </p:nvSpPr>
          <p:spPr>
            <a:xfrm>
              <a:off x="656405" y="3374722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0" y="0"/>
                  </a:moveTo>
                  <a:lnTo>
                    <a:pt x="592297" y="0"/>
                  </a:lnTo>
                  <a:lnTo>
                    <a:pt x="592297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20">
              <a:extLst>
                <a:ext uri="{FF2B5EF4-FFF2-40B4-BE49-F238E27FC236}">
                  <a16:creationId xmlns:a16="http://schemas.microsoft.com/office/drawing/2014/main" id="{5BA2E1BA-9D70-C89B-0008-05735866336C}"/>
                </a:ext>
              </a:extLst>
            </p:cNvPr>
            <p:cNvSpPr/>
            <p:nvPr/>
          </p:nvSpPr>
          <p:spPr>
            <a:xfrm>
              <a:off x="1248703" y="3374722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21">
              <a:extLst>
                <a:ext uri="{FF2B5EF4-FFF2-40B4-BE49-F238E27FC236}">
                  <a16:creationId xmlns:a16="http://schemas.microsoft.com/office/drawing/2014/main" id="{9FC32C1A-7A1E-F18A-BA92-5907F483E656}"/>
                </a:ext>
              </a:extLst>
            </p:cNvPr>
            <p:cNvSpPr/>
            <p:nvPr/>
          </p:nvSpPr>
          <p:spPr>
            <a:xfrm>
              <a:off x="1248703" y="3374722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22">
              <a:extLst>
                <a:ext uri="{FF2B5EF4-FFF2-40B4-BE49-F238E27FC236}">
                  <a16:creationId xmlns:a16="http://schemas.microsoft.com/office/drawing/2014/main" id="{BF314E9F-1912-787C-4C26-54E968242680}"/>
                </a:ext>
              </a:extLst>
            </p:cNvPr>
            <p:cNvSpPr/>
            <p:nvPr/>
          </p:nvSpPr>
          <p:spPr>
            <a:xfrm>
              <a:off x="4565573" y="3374722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23">
              <a:extLst>
                <a:ext uri="{FF2B5EF4-FFF2-40B4-BE49-F238E27FC236}">
                  <a16:creationId xmlns:a16="http://schemas.microsoft.com/office/drawing/2014/main" id="{8350A6EF-253B-8F63-0932-F78DA667FCBA}"/>
                </a:ext>
              </a:extLst>
            </p:cNvPr>
            <p:cNvSpPr/>
            <p:nvPr/>
          </p:nvSpPr>
          <p:spPr>
            <a:xfrm>
              <a:off x="4565573" y="3374722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0" y="0"/>
                  </a:moveTo>
                  <a:lnTo>
                    <a:pt x="1169009" y="0"/>
                  </a:lnTo>
                  <a:lnTo>
                    <a:pt x="1169009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24">
              <a:extLst>
                <a:ext uri="{FF2B5EF4-FFF2-40B4-BE49-F238E27FC236}">
                  <a16:creationId xmlns:a16="http://schemas.microsoft.com/office/drawing/2014/main" id="{48F667B4-60AB-C0E3-ECE0-8A9D77EA1715}"/>
                </a:ext>
              </a:extLst>
            </p:cNvPr>
            <p:cNvSpPr/>
            <p:nvPr/>
          </p:nvSpPr>
          <p:spPr>
            <a:xfrm>
              <a:off x="5734583" y="3374722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25">
              <a:extLst>
                <a:ext uri="{FF2B5EF4-FFF2-40B4-BE49-F238E27FC236}">
                  <a16:creationId xmlns:a16="http://schemas.microsoft.com/office/drawing/2014/main" id="{5C2AF548-632C-BACC-D039-847853729D0E}"/>
                </a:ext>
              </a:extLst>
            </p:cNvPr>
            <p:cNvSpPr/>
            <p:nvPr/>
          </p:nvSpPr>
          <p:spPr>
            <a:xfrm>
              <a:off x="5734583" y="3374722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26">
              <a:extLst>
                <a:ext uri="{FF2B5EF4-FFF2-40B4-BE49-F238E27FC236}">
                  <a16:creationId xmlns:a16="http://schemas.microsoft.com/office/drawing/2014/main" id="{FDFA62EF-4EDE-DAF2-CBB2-A9932E98CD87}"/>
                </a:ext>
              </a:extLst>
            </p:cNvPr>
            <p:cNvSpPr/>
            <p:nvPr/>
          </p:nvSpPr>
          <p:spPr>
            <a:xfrm>
              <a:off x="656405" y="3960939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592297" y="0"/>
                  </a:moveTo>
                  <a:lnTo>
                    <a:pt x="0" y="0"/>
                  </a:lnTo>
                  <a:lnTo>
                    <a:pt x="0" y="586214"/>
                  </a:lnTo>
                  <a:lnTo>
                    <a:pt x="592297" y="586214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27">
              <a:extLst>
                <a:ext uri="{FF2B5EF4-FFF2-40B4-BE49-F238E27FC236}">
                  <a16:creationId xmlns:a16="http://schemas.microsoft.com/office/drawing/2014/main" id="{D72DBA9E-D53A-3324-9B17-56851686C310}"/>
                </a:ext>
              </a:extLst>
            </p:cNvPr>
            <p:cNvSpPr/>
            <p:nvPr/>
          </p:nvSpPr>
          <p:spPr>
            <a:xfrm>
              <a:off x="656405" y="3960939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0" y="586214"/>
                  </a:moveTo>
                  <a:lnTo>
                    <a:pt x="592297" y="586214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586214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28">
              <a:extLst>
                <a:ext uri="{FF2B5EF4-FFF2-40B4-BE49-F238E27FC236}">
                  <a16:creationId xmlns:a16="http://schemas.microsoft.com/office/drawing/2014/main" id="{B7D5F795-A189-0B6C-BF70-B49C12ACC059}"/>
                </a:ext>
              </a:extLst>
            </p:cNvPr>
            <p:cNvSpPr/>
            <p:nvPr/>
          </p:nvSpPr>
          <p:spPr>
            <a:xfrm>
              <a:off x="1248703" y="3960939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0"/>
                  </a:moveTo>
                  <a:lnTo>
                    <a:pt x="0" y="0"/>
                  </a:lnTo>
                  <a:lnTo>
                    <a:pt x="0" y="586214"/>
                  </a:lnTo>
                  <a:lnTo>
                    <a:pt x="3316870" y="586214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29">
              <a:extLst>
                <a:ext uri="{FF2B5EF4-FFF2-40B4-BE49-F238E27FC236}">
                  <a16:creationId xmlns:a16="http://schemas.microsoft.com/office/drawing/2014/main" id="{239C3180-2196-EC55-0737-F230C5A2ACAF}"/>
                </a:ext>
              </a:extLst>
            </p:cNvPr>
            <p:cNvSpPr/>
            <p:nvPr/>
          </p:nvSpPr>
          <p:spPr>
            <a:xfrm>
              <a:off x="1248703" y="3960939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586214"/>
                  </a:moveTo>
                  <a:lnTo>
                    <a:pt x="0" y="586214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586214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0">
              <a:extLst>
                <a:ext uri="{FF2B5EF4-FFF2-40B4-BE49-F238E27FC236}">
                  <a16:creationId xmlns:a16="http://schemas.microsoft.com/office/drawing/2014/main" id="{6119C6CC-8CD6-7DA7-B4EF-C6E78E75E3F5}"/>
                </a:ext>
              </a:extLst>
            </p:cNvPr>
            <p:cNvSpPr/>
            <p:nvPr/>
          </p:nvSpPr>
          <p:spPr>
            <a:xfrm>
              <a:off x="4565573" y="3960939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1169009" y="0"/>
                  </a:moveTo>
                  <a:lnTo>
                    <a:pt x="0" y="0"/>
                  </a:lnTo>
                  <a:lnTo>
                    <a:pt x="0" y="586214"/>
                  </a:lnTo>
                  <a:lnTo>
                    <a:pt x="1169009" y="586214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1">
              <a:extLst>
                <a:ext uri="{FF2B5EF4-FFF2-40B4-BE49-F238E27FC236}">
                  <a16:creationId xmlns:a16="http://schemas.microsoft.com/office/drawing/2014/main" id="{19A75420-2923-362A-B3CC-CA2B00C6B867}"/>
                </a:ext>
              </a:extLst>
            </p:cNvPr>
            <p:cNvSpPr/>
            <p:nvPr/>
          </p:nvSpPr>
          <p:spPr>
            <a:xfrm>
              <a:off x="4565573" y="3960939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0" y="586214"/>
                  </a:moveTo>
                  <a:lnTo>
                    <a:pt x="1169009" y="586214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586214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32">
              <a:extLst>
                <a:ext uri="{FF2B5EF4-FFF2-40B4-BE49-F238E27FC236}">
                  <a16:creationId xmlns:a16="http://schemas.microsoft.com/office/drawing/2014/main" id="{02EB20D3-CD79-2D32-1A50-7B2C55FEED02}"/>
                </a:ext>
              </a:extLst>
            </p:cNvPr>
            <p:cNvSpPr/>
            <p:nvPr/>
          </p:nvSpPr>
          <p:spPr>
            <a:xfrm>
              <a:off x="5734583" y="3960939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0"/>
                  </a:moveTo>
                  <a:lnTo>
                    <a:pt x="0" y="0"/>
                  </a:lnTo>
                  <a:lnTo>
                    <a:pt x="0" y="586214"/>
                  </a:lnTo>
                  <a:lnTo>
                    <a:pt x="1169010" y="586214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FFE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33">
              <a:extLst>
                <a:ext uri="{FF2B5EF4-FFF2-40B4-BE49-F238E27FC236}">
                  <a16:creationId xmlns:a16="http://schemas.microsoft.com/office/drawing/2014/main" id="{636D1F18-0D86-8B11-FBBC-0B867814708C}"/>
                </a:ext>
              </a:extLst>
            </p:cNvPr>
            <p:cNvSpPr/>
            <p:nvPr/>
          </p:nvSpPr>
          <p:spPr>
            <a:xfrm>
              <a:off x="5734583" y="3960939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586214"/>
                  </a:moveTo>
                  <a:lnTo>
                    <a:pt x="0" y="586214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586214"/>
                  </a:lnTo>
                  <a:close/>
                </a:path>
              </a:pathLst>
            </a:custGeom>
            <a:ln w="12701">
              <a:solidFill>
                <a:srgbClr val="F7BB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2" name="object 34">
              <a:extLst>
                <a:ext uri="{FF2B5EF4-FFF2-40B4-BE49-F238E27FC236}">
                  <a16:creationId xmlns:a16="http://schemas.microsoft.com/office/drawing/2014/main" id="{641131E5-4DFE-CBB1-4F89-46C34E69396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190" y="2528574"/>
              <a:ext cx="91465" cy="118872"/>
            </a:xfrm>
            <a:prstGeom prst="rect">
              <a:avLst/>
            </a:prstGeom>
          </p:spPr>
        </p:pic>
        <p:sp>
          <p:nvSpPr>
            <p:cNvPr id="403" name="object 35">
              <a:extLst>
                <a:ext uri="{FF2B5EF4-FFF2-40B4-BE49-F238E27FC236}">
                  <a16:creationId xmlns:a16="http://schemas.microsoft.com/office/drawing/2014/main" id="{D0032A34-BBF8-8F7D-6462-DB2AAB63CBD5}"/>
                </a:ext>
              </a:extLst>
            </p:cNvPr>
            <p:cNvSpPr/>
            <p:nvPr/>
          </p:nvSpPr>
          <p:spPr>
            <a:xfrm>
              <a:off x="821131" y="2555655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69">
                  <a:moveTo>
                    <a:pt x="53327" y="0"/>
                  </a:moveTo>
                  <a:lnTo>
                    <a:pt x="43370" y="1041"/>
                  </a:lnTo>
                  <a:lnTo>
                    <a:pt x="35560" y="4914"/>
                  </a:lnTo>
                  <a:lnTo>
                    <a:pt x="29578" y="11188"/>
                  </a:lnTo>
                  <a:lnTo>
                    <a:pt x="25095" y="19481"/>
                  </a:lnTo>
                  <a:lnTo>
                    <a:pt x="25095" y="1651"/>
                  </a:lnTo>
                  <a:lnTo>
                    <a:pt x="0" y="1651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54"/>
                  </a:lnTo>
                  <a:lnTo>
                    <a:pt x="26949" y="43662"/>
                  </a:lnTo>
                  <a:lnTo>
                    <a:pt x="32296" y="33934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69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4" name="object 36">
              <a:extLst>
                <a:ext uri="{FF2B5EF4-FFF2-40B4-BE49-F238E27FC236}">
                  <a16:creationId xmlns:a16="http://schemas.microsoft.com/office/drawing/2014/main" id="{69540A9C-89D1-7B22-4E0B-765FD7A7160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4674" y="2530224"/>
              <a:ext cx="102694" cy="115570"/>
            </a:xfrm>
            <a:prstGeom prst="rect">
              <a:avLst/>
            </a:prstGeom>
          </p:spPr>
        </p:pic>
        <p:pic>
          <p:nvPicPr>
            <p:cNvPr id="405" name="object 37">
              <a:extLst>
                <a:ext uri="{FF2B5EF4-FFF2-40B4-BE49-F238E27FC236}">
                  <a16:creationId xmlns:a16="http://schemas.microsoft.com/office/drawing/2014/main" id="{09DB6658-02C7-C9EF-0E1F-4D83740F061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8169" y="2555651"/>
              <a:ext cx="95760" cy="92123"/>
            </a:xfrm>
            <a:prstGeom prst="rect">
              <a:avLst/>
            </a:prstGeom>
          </p:spPr>
        </p:pic>
        <p:pic>
          <p:nvPicPr>
            <p:cNvPr id="406" name="object 38">
              <a:extLst>
                <a:ext uri="{FF2B5EF4-FFF2-40B4-BE49-F238E27FC236}">
                  <a16:creationId xmlns:a16="http://schemas.microsoft.com/office/drawing/2014/main" id="{9D906131-AE48-B167-686C-08FE8ED5D91E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7590" y="2530224"/>
              <a:ext cx="182105" cy="117222"/>
            </a:xfrm>
            <a:prstGeom prst="rect">
              <a:avLst/>
            </a:prstGeom>
          </p:spPr>
        </p:pic>
        <p:pic>
          <p:nvPicPr>
            <p:cNvPr id="407" name="object 39">
              <a:extLst>
                <a:ext uri="{FF2B5EF4-FFF2-40B4-BE49-F238E27FC236}">
                  <a16:creationId xmlns:a16="http://schemas.microsoft.com/office/drawing/2014/main" id="{C2DD039F-6C87-02E6-AC51-D68CF8601568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1329" y="2555651"/>
              <a:ext cx="140990" cy="91795"/>
            </a:xfrm>
            <a:prstGeom prst="rect">
              <a:avLst/>
            </a:prstGeom>
          </p:spPr>
        </p:pic>
        <p:sp>
          <p:nvSpPr>
            <p:cNvPr id="408" name="object 40">
              <a:extLst>
                <a:ext uri="{FF2B5EF4-FFF2-40B4-BE49-F238E27FC236}">
                  <a16:creationId xmlns:a16="http://schemas.microsoft.com/office/drawing/2014/main" id="{D43B476C-AC2B-9CE9-5E9B-D9BF8751E0A2}"/>
                </a:ext>
              </a:extLst>
            </p:cNvPr>
            <p:cNvSpPr/>
            <p:nvPr/>
          </p:nvSpPr>
          <p:spPr>
            <a:xfrm>
              <a:off x="1743951" y="2534688"/>
              <a:ext cx="559435" cy="113664"/>
            </a:xfrm>
            <a:custGeom>
              <a:avLst/>
              <a:gdLst/>
              <a:ahLst/>
              <a:cxnLst/>
              <a:rect l="l" t="t" r="r" b="b"/>
              <a:pathLst>
                <a:path w="559435" h="113664">
                  <a:moveTo>
                    <a:pt x="135039" y="53492"/>
                  </a:moveTo>
                  <a:lnTo>
                    <a:pt x="132994" y="39420"/>
                  </a:lnTo>
                  <a:lnTo>
                    <a:pt x="127101" y="29248"/>
                  </a:lnTo>
                  <a:lnTo>
                    <a:pt x="117703" y="23050"/>
                  </a:lnTo>
                  <a:lnTo>
                    <a:pt x="105156" y="20967"/>
                  </a:lnTo>
                  <a:lnTo>
                    <a:pt x="96621" y="21882"/>
                  </a:lnTo>
                  <a:lnTo>
                    <a:pt x="89027" y="24574"/>
                  </a:lnTo>
                  <a:lnTo>
                    <a:pt x="82219" y="28981"/>
                  </a:lnTo>
                  <a:lnTo>
                    <a:pt x="76098" y="35001"/>
                  </a:lnTo>
                  <a:lnTo>
                    <a:pt x="71882" y="29044"/>
                  </a:lnTo>
                  <a:lnTo>
                    <a:pt x="66243" y="24638"/>
                  </a:lnTo>
                  <a:lnTo>
                    <a:pt x="59296" y="21907"/>
                  </a:lnTo>
                  <a:lnTo>
                    <a:pt x="51168" y="20967"/>
                  </a:lnTo>
                  <a:lnTo>
                    <a:pt x="42545" y="22148"/>
                  </a:lnTo>
                  <a:lnTo>
                    <a:pt x="35534" y="25285"/>
                  </a:lnTo>
                  <a:lnTo>
                    <a:pt x="29819" y="29819"/>
                  </a:lnTo>
                  <a:lnTo>
                    <a:pt x="25082" y="35166"/>
                  </a:lnTo>
                  <a:lnTo>
                    <a:pt x="25082" y="22618"/>
                  </a:lnTo>
                  <a:lnTo>
                    <a:pt x="0" y="22618"/>
                  </a:lnTo>
                  <a:lnTo>
                    <a:pt x="0" y="111112"/>
                  </a:lnTo>
                  <a:lnTo>
                    <a:pt x="25082" y="111112"/>
                  </a:lnTo>
                  <a:lnTo>
                    <a:pt x="25082" y="49860"/>
                  </a:lnTo>
                  <a:lnTo>
                    <a:pt x="30873" y="43751"/>
                  </a:lnTo>
                  <a:lnTo>
                    <a:pt x="49695" y="43751"/>
                  </a:lnTo>
                  <a:lnTo>
                    <a:pt x="54965" y="49860"/>
                  </a:lnTo>
                  <a:lnTo>
                    <a:pt x="54965" y="111112"/>
                  </a:lnTo>
                  <a:lnTo>
                    <a:pt x="80060" y="111112"/>
                  </a:lnTo>
                  <a:lnTo>
                    <a:pt x="80060" y="49860"/>
                  </a:lnTo>
                  <a:lnTo>
                    <a:pt x="85839" y="43751"/>
                  </a:lnTo>
                  <a:lnTo>
                    <a:pt x="104660" y="43751"/>
                  </a:lnTo>
                  <a:lnTo>
                    <a:pt x="109943" y="49860"/>
                  </a:lnTo>
                  <a:lnTo>
                    <a:pt x="109943" y="111112"/>
                  </a:lnTo>
                  <a:lnTo>
                    <a:pt x="135039" y="111112"/>
                  </a:lnTo>
                  <a:lnTo>
                    <a:pt x="135039" y="53492"/>
                  </a:lnTo>
                  <a:close/>
                </a:path>
                <a:path w="559435" h="113664">
                  <a:moveTo>
                    <a:pt x="239382" y="69011"/>
                  </a:moveTo>
                  <a:lnTo>
                    <a:pt x="215493" y="24942"/>
                  </a:lnTo>
                  <a:lnTo>
                    <a:pt x="214960" y="24841"/>
                  </a:lnTo>
                  <a:lnTo>
                    <a:pt x="214960" y="59931"/>
                  </a:lnTo>
                  <a:lnTo>
                    <a:pt x="177139" y="59931"/>
                  </a:lnTo>
                  <a:lnTo>
                    <a:pt x="196291" y="41109"/>
                  </a:lnTo>
                  <a:lnTo>
                    <a:pt x="203454" y="42468"/>
                  </a:lnTo>
                  <a:lnTo>
                    <a:pt x="209029" y="46316"/>
                  </a:lnTo>
                  <a:lnTo>
                    <a:pt x="212902" y="52260"/>
                  </a:lnTo>
                  <a:lnTo>
                    <a:pt x="214960" y="59931"/>
                  </a:lnTo>
                  <a:lnTo>
                    <a:pt x="214960" y="24841"/>
                  </a:lnTo>
                  <a:lnTo>
                    <a:pt x="196291" y="20967"/>
                  </a:lnTo>
                  <a:lnTo>
                    <a:pt x="178587" y="24612"/>
                  </a:lnTo>
                  <a:lnTo>
                    <a:pt x="164757" y="34531"/>
                  </a:lnTo>
                  <a:lnTo>
                    <a:pt x="155752" y="49174"/>
                  </a:lnTo>
                  <a:lnTo>
                    <a:pt x="152539" y="67030"/>
                  </a:lnTo>
                  <a:lnTo>
                    <a:pt x="152539" y="67360"/>
                  </a:lnTo>
                  <a:lnTo>
                    <a:pt x="156032" y="85928"/>
                  </a:lnTo>
                  <a:lnTo>
                    <a:pt x="165696" y="100380"/>
                  </a:lnTo>
                  <a:lnTo>
                    <a:pt x="180340" y="109753"/>
                  </a:lnTo>
                  <a:lnTo>
                    <a:pt x="198767" y="113093"/>
                  </a:lnTo>
                  <a:lnTo>
                    <a:pt x="210019" y="111950"/>
                  </a:lnTo>
                  <a:lnTo>
                    <a:pt x="219760" y="108673"/>
                  </a:lnTo>
                  <a:lnTo>
                    <a:pt x="228053" y="103479"/>
                  </a:lnTo>
                  <a:lnTo>
                    <a:pt x="234924" y="96583"/>
                  </a:lnTo>
                  <a:lnTo>
                    <a:pt x="230822" y="92951"/>
                  </a:lnTo>
                  <a:lnTo>
                    <a:pt x="220560" y="83870"/>
                  </a:lnTo>
                  <a:lnTo>
                    <a:pt x="213626" y="90309"/>
                  </a:lnTo>
                  <a:lnTo>
                    <a:pt x="207518" y="92951"/>
                  </a:lnTo>
                  <a:lnTo>
                    <a:pt x="199097" y="92951"/>
                  </a:lnTo>
                  <a:lnTo>
                    <a:pt x="191338" y="91846"/>
                  </a:lnTo>
                  <a:lnTo>
                    <a:pt x="185000" y="88557"/>
                  </a:lnTo>
                  <a:lnTo>
                    <a:pt x="180314" y="83134"/>
                  </a:lnTo>
                  <a:lnTo>
                    <a:pt x="177469" y="75615"/>
                  </a:lnTo>
                  <a:lnTo>
                    <a:pt x="239052" y="75615"/>
                  </a:lnTo>
                  <a:lnTo>
                    <a:pt x="239382" y="70993"/>
                  </a:lnTo>
                  <a:lnTo>
                    <a:pt x="239382" y="69011"/>
                  </a:lnTo>
                  <a:close/>
                </a:path>
                <a:path w="559435" h="113664">
                  <a:moveTo>
                    <a:pt x="308063" y="22618"/>
                  </a:moveTo>
                  <a:lnTo>
                    <a:pt x="287261" y="22618"/>
                  </a:lnTo>
                  <a:lnTo>
                    <a:pt x="287261" y="0"/>
                  </a:lnTo>
                  <a:lnTo>
                    <a:pt x="262166" y="0"/>
                  </a:lnTo>
                  <a:lnTo>
                    <a:pt x="262166" y="22618"/>
                  </a:lnTo>
                  <a:lnTo>
                    <a:pt x="251599" y="22618"/>
                  </a:lnTo>
                  <a:lnTo>
                    <a:pt x="251599" y="44081"/>
                  </a:lnTo>
                  <a:lnTo>
                    <a:pt x="262166" y="44081"/>
                  </a:lnTo>
                  <a:lnTo>
                    <a:pt x="262166" y="86017"/>
                  </a:lnTo>
                  <a:lnTo>
                    <a:pt x="264033" y="98806"/>
                  </a:lnTo>
                  <a:lnTo>
                    <a:pt x="269290" y="106984"/>
                  </a:lnTo>
                  <a:lnTo>
                    <a:pt x="277418" y="111328"/>
                  </a:lnTo>
                  <a:lnTo>
                    <a:pt x="287921" y="112598"/>
                  </a:lnTo>
                  <a:lnTo>
                    <a:pt x="296341" y="112598"/>
                  </a:lnTo>
                  <a:lnTo>
                    <a:pt x="302450" y="110617"/>
                  </a:lnTo>
                  <a:lnTo>
                    <a:pt x="307746" y="107480"/>
                  </a:lnTo>
                  <a:lnTo>
                    <a:pt x="307746" y="87337"/>
                  </a:lnTo>
                  <a:lnTo>
                    <a:pt x="304114" y="89319"/>
                  </a:lnTo>
                  <a:lnTo>
                    <a:pt x="299974" y="90474"/>
                  </a:lnTo>
                  <a:lnTo>
                    <a:pt x="289750" y="90474"/>
                  </a:lnTo>
                  <a:lnTo>
                    <a:pt x="287261" y="87668"/>
                  </a:lnTo>
                  <a:lnTo>
                    <a:pt x="287261" y="44081"/>
                  </a:lnTo>
                  <a:lnTo>
                    <a:pt x="308063" y="44081"/>
                  </a:lnTo>
                  <a:lnTo>
                    <a:pt x="308063" y="22618"/>
                  </a:lnTo>
                  <a:close/>
                </a:path>
                <a:path w="559435" h="113664">
                  <a:moveTo>
                    <a:pt x="406628" y="69011"/>
                  </a:moveTo>
                  <a:lnTo>
                    <a:pt x="405333" y="59931"/>
                  </a:lnTo>
                  <a:lnTo>
                    <a:pt x="404050" y="50914"/>
                  </a:lnTo>
                  <a:lnTo>
                    <a:pt x="399008" y="41109"/>
                  </a:lnTo>
                  <a:lnTo>
                    <a:pt x="396163" y="35585"/>
                  </a:lnTo>
                  <a:lnTo>
                    <a:pt x="382739" y="24942"/>
                  </a:lnTo>
                  <a:lnTo>
                    <a:pt x="382193" y="24841"/>
                  </a:lnTo>
                  <a:lnTo>
                    <a:pt x="382193" y="59931"/>
                  </a:lnTo>
                  <a:lnTo>
                    <a:pt x="344385" y="59931"/>
                  </a:lnTo>
                  <a:lnTo>
                    <a:pt x="363537" y="41109"/>
                  </a:lnTo>
                  <a:lnTo>
                    <a:pt x="370700" y="42468"/>
                  </a:lnTo>
                  <a:lnTo>
                    <a:pt x="376275" y="46316"/>
                  </a:lnTo>
                  <a:lnTo>
                    <a:pt x="380136" y="52260"/>
                  </a:lnTo>
                  <a:lnTo>
                    <a:pt x="382193" y="59931"/>
                  </a:lnTo>
                  <a:lnTo>
                    <a:pt x="382193" y="24841"/>
                  </a:lnTo>
                  <a:lnTo>
                    <a:pt x="363537" y="20967"/>
                  </a:lnTo>
                  <a:lnTo>
                    <a:pt x="345833" y="24612"/>
                  </a:lnTo>
                  <a:lnTo>
                    <a:pt x="332003" y="34531"/>
                  </a:lnTo>
                  <a:lnTo>
                    <a:pt x="322999" y="49174"/>
                  </a:lnTo>
                  <a:lnTo>
                    <a:pt x="319786" y="67030"/>
                  </a:lnTo>
                  <a:lnTo>
                    <a:pt x="319786" y="67360"/>
                  </a:lnTo>
                  <a:lnTo>
                    <a:pt x="323278" y="85928"/>
                  </a:lnTo>
                  <a:lnTo>
                    <a:pt x="332930" y="100380"/>
                  </a:lnTo>
                  <a:lnTo>
                    <a:pt x="347586" y="109753"/>
                  </a:lnTo>
                  <a:lnTo>
                    <a:pt x="366014" y="113093"/>
                  </a:lnTo>
                  <a:lnTo>
                    <a:pt x="377266" y="111950"/>
                  </a:lnTo>
                  <a:lnTo>
                    <a:pt x="387007" y="108673"/>
                  </a:lnTo>
                  <a:lnTo>
                    <a:pt x="395300" y="103479"/>
                  </a:lnTo>
                  <a:lnTo>
                    <a:pt x="402170" y="96583"/>
                  </a:lnTo>
                  <a:lnTo>
                    <a:pt x="398068" y="92951"/>
                  </a:lnTo>
                  <a:lnTo>
                    <a:pt x="387807" y="83870"/>
                  </a:lnTo>
                  <a:lnTo>
                    <a:pt x="380873" y="90309"/>
                  </a:lnTo>
                  <a:lnTo>
                    <a:pt x="374764" y="92951"/>
                  </a:lnTo>
                  <a:lnTo>
                    <a:pt x="366344" y="92951"/>
                  </a:lnTo>
                  <a:lnTo>
                    <a:pt x="358584" y="91846"/>
                  </a:lnTo>
                  <a:lnTo>
                    <a:pt x="352247" y="88557"/>
                  </a:lnTo>
                  <a:lnTo>
                    <a:pt x="347560" y="83134"/>
                  </a:lnTo>
                  <a:lnTo>
                    <a:pt x="344716" y="75615"/>
                  </a:lnTo>
                  <a:lnTo>
                    <a:pt x="406298" y="75615"/>
                  </a:lnTo>
                  <a:lnTo>
                    <a:pt x="406628" y="70993"/>
                  </a:lnTo>
                  <a:lnTo>
                    <a:pt x="406628" y="69011"/>
                  </a:lnTo>
                  <a:close/>
                </a:path>
                <a:path w="559435" h="113664">
                  <a:moveTo>
                    <a:pt x="478612" y="20967"/>
                  </a:moveTo>
                  <a:lnTo>
                    <a:pt x="468655" y="22009"/>
                  </a:lnTo>
                  <a:lnTo>
                    <a:pt x="460844" y="25882"/>
                  </a:lnTo>
                  <a:lnTo>
                    <a:pt x="454863" y="32156"/>
                  </a:lnTo>
                  <a:lnTo>
                    <a:pt x="450380" y="40449"/>
                  </a:lnTo>
                  <a:lnTo>
                    <a:pt x="450380" y="22618"/>
                  </a:lnTo>
                  <a:lnTo>
                    <a:pt x="425297" y="22618"/>
                  </a:lnTo>
                  <a:lnTo>
                    <a:pt x="425297" y="111112"/>
                  </a:lnTo>
                  <a:lnTo>
                    <a:pt x="450380" y="111112"/>
                  </a:lnTo>
                  <a:lnTo>
                    <a:pt x="450380" y="78422"/>
                  </a:lnTo>
                  <a:lnTo>
                    <a:pt x="452247" y="64630"/>
                  </a:lnTo>
                  <a:lnTo>
                    <a:pt x="457581" y="54902"/>
                  </a:lnTo>
                  <a:lnTo>
                    <a:pt x="466051" y="49123"/>
                  </a:lnTo>
                  <a:lnTo>
                    <a:pt x="477291" y="47218"/>
                  </a:lnTo>
                  <a:lnTo>
                    <a:pt x="478612" y="47218"/>
                  </a:lnTo>
                  <a:lnTo>
                    <a:pt x="478612" y="20967"/>
                  </a:lnTo>
                  <a:close/>
                </a:path>
                <a:path w="559435" h="113664">
                  <a:moveTo>
                    <a:pt x="559181" y="83870"/>
                  </a:moveTo>
                  <a:lnTo>
                    <a:pt x="522871" y="54317"/>
                  </a:lnTo>
                  <a:lnTo>
                    <a:pt x="514451" y="52006"/>
                  </a:lnTo>
                  <a:lnTo>
                    <a:pt x="514451" y="43256"/>
                  </a:lnTo>
                  <a:lnTo>
                    <a:pt x="517575" y="40614"/>
                  </a:lnTo>
                  <a:lnTo>
                    <a:pt x="530123" y="40614"/>
                  </a:lnTo>
                  <a:lnTo>
                    <a:pt x="538873" y="43751"/>
                  </a:lnTo>
                  <a:lnTo>
                    <a:pt x="547624" y="48869"/>
                  </a:lnTo>
                  <a:lnTo>
                    <a:pt x="557212" y="31534"/>
                  </a:lnTo>
                  <a:lnTo>
                    <a:pt x="549579" y="27216"/>
                  </a:lnTo>
                  <a:lnTo>
                    <a:pt x="541312" y="24003"/>
                  </a:lnTo>
                  <a:lnTo>
                    <a:pt x="532726" y="21996"/>
                  </a:lnTo>
                  <a:lnTo>
                    <a:pt x="524179" y="21297"/>
                  </a:lnTo>
                  <a:lnTo>
                    <a:pt x="511606" y="23152"/>
                  </a:lnTo>
                  <a:lnTo>
                    <a:pt x="501319" y="28587"/>
                  </a:lnTo>
                  <a:lnTo>
                    <a:pt x="494372" y="37388"/>
                  </a:lnTo>
                  <a:lnTo>
                    <a:pt x="491832" y="49695"/>
                  </a:lnTo>
                  <a:lnTo>
                    <a:pt x="494207" y="60579"/>
                  </a:lnTo>
                  <a:lnTo>
                    <a:pt x="527977" y="79248"/>
                  </a:lnTo>
                  <a:lnTo>
                    <a:pt x="536562" y="81064"/>
                  </a:lnTo>
                  <a:lnTo>
                    <a:pt x="536562" y="90805"/>
                  </a:lnTo>
                  <a:lnTo>
                    <a:pt x="533260" y="93446"/>
                  </a:lnTo>
                  <a:lnTo>
                    <a:pt x="525995" y="93446"/>
                  </a:lnTo>
                  <a:lnTo>
                    <a:pt x="519506" y="92773"/>
                  </a:lnTo>
                  <a:lnTo>
                    <a:pt x="512546" y="90766"/>
                  </a:lnTo>
                  <a:lnTo>
                    <a:pt x="505333" y="87452"/>
                  </a:lnTo>
                  <a:lnTo>
                    <a:pt x="498094" y="82880"/>
                  </a:lnTo>
                  <a:lnTo>
                    <a:pt x="487362" y="99390"/>
                  </a:lnTo>
                  <a:lnTo>
                    <a:pt x="496506" y="105384"/>
                  </a:lnTo>
                  <a:lnTo>
                    <a:pt x="506107" y="109550"/>
                  </a:lnTo>
                  <a:lnTo>
                    <a:pt x="515835" y="111975"/>
                  </a:lnTo>
                  <a:lnTo>
                    <a:pt x="525335" y="112763"/>
                  </a:lnTo>
                  <a:lnTo>
                    <a:pt x="538708" y="111061"/>
                  </a:lnTo>
                  <a:lnTo>
                    <a:pt x="549440" y="105854"/>
                  </a:lnTo>
                  <a:lnTo>
                    <a:pt x="556590" y="96951"/>
                  </a:lnTo>
                  <a:lnTo>
                    <a:pt x="559181" y="8387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9" name="object 41">
              <a:extLst>
                <a:ext uri="{FF2B5EF4-FFF2-40B4-BE49-F238E27FC236}">
                  <a16:creationId xmlns:a16="http://schemas.microsoft.com/office/drawing/2014/main" id="{09C1391E-7CAF-AC2D-F49F-9651682CAADF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87731" y="2529710"/>
              <a:ext cx="400536" cy="118064"/>
            </a:xfrm>
            <a:prstGeom prst="rect">
              <a:avLst/>
            </a:prstGeom>
          </p:spPr>
        </p:pic>
        <p:sp>
          <p:nvSpPr>
            <p:cNvPr id="410" name="object 42">
              <a:extLst>
                <a:ext uri="{FF2B5EF4-FFF2-40B4-BE49-F238E27FC236}">
                  <a16:creationId xmlns:a16="http://schemas.microsoft.com/office/drawing/2014/main" id="{67330424-8228-676B-5938-79F5C7BCD6CD}"/>
                </a:ext>
              </a:extLst>
            </p:cNvPr>
            <p:cNvSpPr/>
            <p:nvPr/>
          </p:nvSpPr>
          <p:spPr>
            <a:xfrm>
              <a:off x="5352324" y="2529400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39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7"/>
                  </a:lnTo>
                  <a:lnTo>
                    <a:pt x="25424" y="25754"/>
                  </a:lnTo>
                  <a:lnTo>
                    <a:pt x="25424" y="116394"/>
                  </a:lnTo>
                  <a:lnTo>
                    <a:pt x="50519" y="116394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1" name="object 43">
              <a:extLst>
                <a:ext uri="{FF2B5EF4-FFF2-40B4-BE49-F238E27FC236}">
                  <a16:creationId xmlns:a16="http://schemas.microsoft.com/office/drawing/2014/main" id="{F2E7AB1B-6881-FADF-A253-0D67710FC44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40147" y="2529710"/>
              <a:ext cx="400536" cy="118064"/>
            </a:xfrm>
            <a:prstGeom prst="rect">
              <a:avLst/>
            </a:prstGeom>
          </p:spPr>
        </p:pic>
        <p:pic>
          <p:nvPicPr>
            <p:cNvPr id="412" name="object 44">
              <a:extLst>
                <a:ext uri="{FF2B5EF4-FFF2-40B4-BE49-F238E27FC236}">
                  <a16:creationId xmlns:a16="http://schemas.microsoft.com/office/drawing/2014/main" id="{20A6B429-B8BC-525E-6509-2BEF44107E6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08868" y="2528574"/>
              <a:ext cx="85521" cy="117219"/>
            </a:xfrm>
            <a:prstGeom prst="rect">
              <a:avLst/>
            </a:prstGeom>
          </p:spPr>
        </p:pic>
        <p:sp>
          <p:nvSpPr>
            <p:cNvPr id="413" name="object 45">
              <a:extLst>
                <a:ext uri="{FF2B5EF4-FFF2-40B4-BE49-F238E27FC236}">
                  <a16:creationId xmlns:a16="http://schemas.microsoft.com/office/drawing/2014/main" id="{5A026174-E439-A323-C687-2492562E431C}"/>
                </a:ext>
              </a:extLst>
            </p:cNvPr>
            <p:cNvSpPr/>
            <p:nvPr/>
          </p:nvSpPr>
          <p:spPr>
            <a:xfrm>
              <a:off x="926344" y="3031322"/>
              <a:ext cx="41910" cy="107950"/>
            </a:xfrm>
            <a:custGeom>
              <a:avLst/>
              <a:gdLst/>
              <a:ahLst/>
              <a:cxnLst/>
              <a:rect l="l" t="t" r="r" b="b"/>
              <a:pathLst>
                <a:path w="41909" h="107950">
                  <a:moveTo>
                    <a:pt x="41756" y="0"/>
                  </a:moveTo>
                  <a:lnTo>
                    <a:pt x="28648" y="0"/>
                  </a:lnTo>
                  <a:lnTo>
                    <a:pt x="0" y="9144"/>
                  </a:lnTo>
                  <a:lnTo>
                    <a:pt x="3959" y="24386"/>
                  </a:lnTo>
                  <a:lnTo>
                    <a:pt x="23162" y="19051"/>
                  </a:lnTo>
                  <a:lnTo>
                    <a:pt x="23162" y="107441"/>
                  </a:lnTo>
                  <a:lnTo>
                    <a:pt x="41756" y="107441"/>
                  </a:lnTo>
                  <a:lnTo>
                    <a:pt x="4175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4" name="object 46">
              <a:extLst>
                <a:ext uri="{FF2B5EF4-FFF2-40B4-BE49-F238E27FC236}">
                  <a16:creationId xmlns:a16="http://schemas.microsoft.com/office/drawing/2014/main" id="{6928C2CA-108B-F51D-BA42-7F3C1C66F68E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60450" y="3021371"/>
              <a:ext cx="205127" cy="131519"/>
            </a:xfrm>
            <a:prstGeom prst="rect">
              <a:avLst/>
            </a:prstGeom>
          </p:spPr>
        </p:pic>
        <p:pic>
          <p:nvPicPr>
            <p:cNvPr id="415" name="object 47">
              <a:extLst>
                <a:ext uri="{FF2B5EF4-FFF2-40B4-BE49-F238E27FC236}">
                  <a16:creationId xmlns:a16="http://schemas.microsoft.com/office/drawing/2014/main" id="{8642529E-DA7F-6396-3D4A-CD208C1CAD77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21050" y="3015885"/>
              <a:ext cx="146455" cy="112165"/>
            </a:xfrm>
            <a:prstGeom prst="rect">
              <a:avLst/>
            </a:prstGeom>
          </p:spPr>
        </p:pic>
        <p:pic>
          <p:nvPicPr>
            <p:cNvPr id="416" name="object 48">
              <a:extLst>
                <a:ext uri="{FF2B5EF4-FFF2-40B4-BE49-F238E27FC236}">
                  <a16:creationId xmlns:a16="http://schemas.microsoft.com/office/drawing/2014/main" id="{E334C485-2EB8-3A6C-4354-52538ECA45BB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86557" y="3016799"/>
              <a:ext cx="270047" cy="113079"/>
            </a:xfrm>
            <a:prstGeom prst="rect">
              <a:avLst/>
            </a:prstGeom>
          </p:spPr>
        </p:pic>
        <p:pic>
          <p:nvPicPr>
            <p:cNvPr id="417" name="object 49">
              <a:extLst>
                <a:ext uri="{FF2B5EF4-FFF2-40B4-BE49-F238E27FC236}">
                  <a16:creationId xmlns:a16="http://schemas.microsoft.com/office/drawing/2014/main" id="{0609154D-B837-F886-E971-187BBCDC8149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25642" y="3017714"/>
              <a:ext cx="100735" cy="111860"/>
            </a:xfrm>
            <a:prstGeom prst="rect">
              <a:avLst/>
            </a:prstGeom>
          </p:spPr>
        </p:pic>
        <p:pic>
          <p:nvPicPr>
            <p:cNvPr id="418" name="object 50">
              <a:extLst>
                <a:ext uri="{FF2B5EF4-FFF2-40B4-BE49-F238E27FC236}">
                  <a16:creationId xmlns:a16="http://schemas.microsoft.com/office/drawing/2014/main" id="{A6F7FA21-E519-B451-6B7F-8867AC881959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90842" y="3016799"/>
              <a:ext cx="108813" cy="111250"/>
            </a:xfrm>
            <a:prstGeom prst="rect">
              <a:avLst/>
            </a:prstGeom>
          </p:spPr>
        </p:pic>
        <p:pic>
          <p:nvPicPr>
            <p:cNvPr id="419" name="object 51">
              <a:extLst>
                <a:ext uri="{FF2B5EF4-FFF2-40B4-BE49-F238E27FC236}">
                  <a16:creationId xmlns:a16="http://schemas.microsoft.com/office/drawing/2014/main" id="{B271E43A-828F-84F3-B5B4-D1A6073AC1E4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23124" y="3016799"/>
              <a:ext cx="173581" cy="112928"/>
            </a:xfrm>
            <a:prstGeom prst="rect">
              <a:avLst/>
            </a:prstGeom>
          </p:spPr>
        </p:pic>
        <p:pic>
          <p:nvPicPr>
            <p:cNvPr id="420" name="object 52">
              <a:extLst>
                <a:ext uri="{FF2B5EF4-FFF2-40B4-BE49-F238E27FC236}">
                  <a16:creationId xmlns:a16="http://schemas.microsoft.com/office/drawing/2014/main" id="{4177CCF9-590D-8162-3639-89118AB5A62D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59035" y="3025486"/>
              <a:ext cx="147981" cy="104392"/>
            </a:xfrm>
            <a:prstGeom prst="rect">
              <a:avLst/>
            </a:prstGeom>
          </p:spPr>
        </p:pic>
        <p:pic>
          <p:nvPicPr>
            <p:cNvPr id="421" name="object 53">
              <a:extLst>
                <a:ext uri="{FF2B5EF4-FFF2-40B4-BE49-F238E27FC236}">
                  <a16:creationId xmlns:a16="http://schemas.microsoft.com/office/drawing/2014/main" id="{94E1FC3B-F63C-4BE7-247D-558F8280A6A7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871482" y="3045909"/>
              <a:ext cx="218235" cy="83969"/>
            </a:xfrm>
            <a:prstGeom prst="rect">
              <a:avLst/>
            </a:prstGeom>
          </p:spPr>
        </p:pic>
        <p:pic>
          <p:nvPicPr>
            <p:cNvPr id="422" name="object 54">
              <a:extLst>
                <a:ext uri="{FF2B5EF4-FFF2-40B4-BE49-F238E27FC236}">
                  <a16:creationId xmlns:a16="http://schemas.microsoft.com/office/drawing/2014/main" id="{96FF5158-0E39-4B96-C0AE-FD2435D37318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13312" y="3616779"/>
              <a:ext cx="77115" cy="108201"/>
            </a:xfrm>
            <a:prstGeom prst="rect">
              <a:avLst/>
            </a:prstGeom>
          </p:spPr>
        </p:pic>
        <p:pic>
          <p:nvPicPr>
            <p:cNvPr id="423" name="object 55">
              <a:extLst>
                <a:ext uri="{FF2B5EF4-FFF2-40B4-BE49-F238E27FC236}">
                  <a16:creationId xmlns:a16="http://schemas.microsoft.com/office/drawing/2014/main" id="{E8D513FC-B707-3DB0-C3D2-0B225FC9130B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60450" y="3612815"/>
              <a:ext cx="1974175" cy="137005"/>
            </a:xfrm>
            <a:prstGeom prst="rect">
              <a:avLst/>
            </a:prstGeom>
          </p:spPr>
        </p:pic>
        <p:pic>
          <p:nvPicPr>
            <p:cNvPr id="424" name="object 56">
              <a:extLst>
                <a:ext uri="{FF2B5EF4-FFF2-40B4-BE49-F238E27FC236}">
                  <a16:creationId xmlns:a16="http://schemas.microsoft.com/office/drawing/2014/main" id="{CA6C561C-AAA4-FFE0-FCD0-301A12068F12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02594" y="3642839"/>
              <a:ext cx="218235" cy="83969"/>
            </a:xfrm>
            <a:prstGeom prst="rect">
              <a:avLst/>
            </a:prstGeom>
          </p:spPr>
        </p:pic>
        <p:pic>
          <p:nvPicPr>
            <p:cNvPr id="425" name="object 57">
              <a:extLst>
                <a:ext uri="{FF2B5EF4-FFF2-40B4-BE49-F238E27FC236}">
                  <a16:creationId xmlns:a16="http://schemas.microsoft.com/office/drawing/2014/main" id="{89753ECF-5377-6F41-090C-CCC7335FFC19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12016" y="4204518"/>
              <a:ext cx="78181" cy="108507"/>
            </a:xfrm>
            <a:prstGeom prst="rect">
              <a:avLst/>
            </a:prstGeom>
          </p:spPr>
        </p:pic>
        <p:pic>
          <p:nvPicPr>
            <p:cNvPr id="426" name="object 58">
              <a:extLst>
                <a:ext uri="{FF2B5EF4-FFF2-40B4-BE49-F238E27FC236}">
                  <a16:creationId xmlns:a16="http://schemas.microsoft.com/office/drawing/2014/main" id="{02DE1DA2-02DE-E80E-3C7B-285CBEAD9C05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60450" y="4204518"/>
              <a:ext cx="205127" cy="131519"/>
            </a:xfrm>
            <a:prstGeom prst="rect">
              <a:avLst/>
            </a:prstGeom>
          </p:spPr>
        </p:pic>
        <p:pic>
          <p:nvPicPr>
            <p:cNvPr id="427" name="object 59">
              <a:extLst>
                <a:ext uri="{FF2B5EF4-FFF2-40B4-BE49-F238E27FC236}">
                  <a16:creationId xmlns:a16="http://schemas.microsoft.com/office/drawing/2014/main" id="{5FB7A5BB-F4C8-B692-9FD8-AFBED48956B7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21050" y="4199032"/>
              <a:ext cx="146455" cy="112165"/>
            </a:xfrm>
            <a:prstGeom prst="rect">
              <a:avLst/>
            </a:prstGeom>
          </p:spPr>
        </p:pic>
        <p:pic>
          <p:nvPicPr>
            <p:cNvPr id="428" name="object 60">
              <a:extLst>
                <a:ext uri="{FF2B5EF4-FFF2-40B4-BE49-F238E27FC236}">
                  <a16:creationId xmlns:a16="http://schemas.microsoft.com/office/drawing/2014/main" id="{FCF01755-5F08-5C86-AAE8-69A10AECB8C4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86557" y="4199946"/>
              <a:ext cx="270047" cy="113079"/>
            </a:xfrm>
            <a:prstGeom prst="rect">
              <a:avLst/>
            </a:prstGeom>
          </p:spPr>
        </p:pic>
        <p:pic>
          <p:nvPicPr>
            <p:cNvPr id="429" name="object 61">
              <a:extLst>
                <a:ext uri="{FF2B5EF4-FFF2-40B4-BE49-F238E27FC236}">
                  <a16:creationId xmlns:a16="http://schemas.microsoft.com/office/drawing/2014/main" id="{8648D08D-A006-118A-59A6-4E95D0CCC1AC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125336" y="4199946"/>
              <a:ext cx="167943" cy="113079"/>
            </a:xfrm>
            <a:prstGeom prst="rect">
              <a:avLst/>
            </a:prstGeom>
          </p:spPr>
        </p:pic>
        <p:sp>
          <p:nvSpPr>
            <p:cNvPr id="430" name="object 62">
              <a:extLst>
                <a:ext uri="{FF2B5EF4-FFF2-40B4-BE49-F238E27FC236}">
                  <a16:creationId xmlns:a16="http://schemas.microsoft.com/office/drawing/2014/main" id="{331944DD-4B17-6703-62BA-A06C3C094DF9}"/>
                </a:ext>
              </a:extLst>
            </p:cNvPr>
            <p:cNvSpPr/>
            <p:nvPr/>
          </p:nvSpPr>
          <p:spPr>
            <a:xfrm>
              <a:off x="2312939" y="4199946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1" name="object 63">
              <a:extLst>
                <a:ext uri="{FF2B5EF4-FFF2-40B4-BE49-F238E27FC236}">
                  <a16:creationId xmlns:a16="http://schemas.microsoft.com/office/drawing/2014/main" id="{84E82D73-0D2F-D349-02DF-554AF7756A8B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355454" y="4229056"/>
              <a:ext cx="159562" cy="106525"/>
            </a:xfrm>
            <a:prstGeom prst="rect">
              <a:avLst/>
            </a:prstGeom>
          </p:spPr>
        </p:pic>
        <p:pic>
          <p:nvPicPr>
            <p:cNvPr id="432" name="object 64">
              <a:extLst>
                <a:ext uri="{FF2B5EF4-FFF2-40B4-BE49-F238E27FC236}">
                  <a16:creationId xmlns:a16="http://schemas.microsoft.com/office/drawing/2014/main" id="{AB3E787D-22B4-D7EC-714E-EDBEA53E3213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579482" y="4229056"/>
              <a:ext cx="218235" cy="83969"/>
            </a:xfrm>
            <a:prstGeom prst="rect">
              <a:avLst/>
            </a:prstGeom>
          </p:spPr>
        </p:pic>
        <p:sp>
          <p:nvSpPr>
            <p:cNvPr id="433" name="object 65">
              <a:extLst>
                <a:ext uri="{FF2B5EF4-FFF2-40B4-BE49-F238E27FC236}">
                  <a16:creationId xmlns:a16="http://schemas.microsoft.com/office/drawing/2014/main" id="{99727E20-786F-1483-CD63-230D4A455F22}"/>
                </a:ext>
              </a:extLst>
            </p:cNvPr>
            <p:cNvSpPr/>
            <p:nvPr/>
          </p:nvSpPr>
          <p:spPr>
            <a:xfrm>
              <a:off x="4716813" y="2903443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1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20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3" y="268864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4" name="object 66">
              <a:extLst>
                <a:ext uri="{FF2B5EF4-FFF2-40B4-BE49-F238E27FC236}">
                  <a16:creationId xmlns:a16="http://schemas.microsoft.com/office/drawing/2014/main" id="{B05FB2D3-4D27-1BDE-F295-21ECF472E3E3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95340" y="3125508"/>
              <a:ext cx="198514" cy="66651"/>
            </a:xfrm>
            <a:prstGeom prst="rect">
              <a:avLst/>
            </a:prstGeom>
          </p:spPr>
        </p:pic>
        <p:sp>
          <p:nvSpPr>
            <p:cNvPr id="435" name="object 67">
              <a:extLst>
                <a:ext uri="{FF2B5EF4-FFF2-40B4-BE49-F238E27FC236}">
                  <a16:creationId xmlns:a16="http://schemas.microsoft.com/office/drawing/2014/main" id="{0440A436-621B-A61C-8A48-14D72AD5B9D0}"/>
                </a:ext>
              </a:extLst>
            </p:cNvPr>
            <p:cNvSpPr/>
            <p:nvPr/>
          </p:nvSpPr>
          <p:spPr>
            <a:xfrm>
              <a:off x="4798644" y="3013909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80"/>
                  </a:lnTo>
                  <a:lnTo>
                    <a:pt x="0" y="27901"/>
                  </a:lnTo>
                  <a:lnTo>
                    <a:pt x="9779" y="41224"/>
                  </a:lnTo>
                  <a:lnTo>
                    <a:pt x="28752" y="43357"/>
                  </a:lnTo>
                  <a:lnTo>
                    <a:pt x="41960" y="32524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17"/>
                  </a:lnTo>
                  <a:lnTo>
                    <a:pt x="166255" y="0"/>
                  </a:lnTo>
                  <a:lnTo>
                    <a:pt x="151091" y="11150"/>
                  </a:lnTo>
                  <a:lnTo>
                    <a:pt x="149402" y="27660"/>
                  </a:lnTo>
                  <a:lnTo>
                    <a:pt x="159080" y="41186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68">
              <a:extLst>
                <a:ext uri="{FF2B5EF4-FFF2-40B4-BE49-F238E27FC236}">
                  <a16:creationId xmlns:a16="http://schemas.microsoft.com/office/drawing/2014/main" id="{B4CD6DAB-BE70-BC53-8BFD-E604C6B6875E}"/>
                </a:ext>
              </a:extLst>
            </p:cNvPr>
            <p:cNvSpPr/>
            <p:nvPr/>
          </p:nvSpPr>
          <p:spPr>
            <a:xfrm>
              <a:off x="5226718" y="290358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8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69">
              <a:extLst>
                <a:ext uri="{FF2B5EF4-FFF2-40B4-BE49-F238E27FC236}">
                  <a16:creationId xmlns:a16="http://schemas.microsoft.com/office/drawing/2014/main" id="{9E0DAAF7-F7DD-CF8A-2DC6-85A728779BB7}"/>
                </a:ext>
              </a:extLst>
            </p:cNvPr>
            <p:cNvSpPr/>
            <p:nvPr/>
          </p:nvSpPr>
          <p:spPr>
            <a:xfrm>
              <a:off x="5317337" y="3016119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20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22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78"/>
                  </a:lnTo>
                  <a:lnTo>
                    <a:pt x="148577" y="152768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46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70">
              <a:extLst>
                <a:ext uri="{FF2B5EF4-FFF2-40B4-BE49-F238E27FC236}">
                  <a16:creationId xmlns:a16="http://schemas.microsoft.com/office/drawing/2014/main" id="{0FA012C9-B66D-8DEB-219A-5D1B75259E73}"/>
                </a:ext>
              </a:extLst>
            </p:cNvPr>
            <p:cNvSpPr/>
            <p:nvPr/>
          </p:nvSpPr>
          <p:spPr>
            <a:xfrm>
              <a:off x="5885823" y="2903443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1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20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2" y="268864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9" name="object 71">
              <a:extLst>
                <a:ext uri="{FF2B5EF4-FFF2-40B4-BE49-F238E27FC236}">
                  <a16:creationId xmlns:a16="http://schemas.microsoft.com/office/drawing/2014/main" id="{5B681C98-1416-A377-5F15-C20AB829B698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964350" y="3125508"/>
              <a:ext cx="198514" cy="66651"/>
            </a:xfrm>
            <a:prstGeom prst="rect">
              <a:avLst/>
            </a:prstGeom>
          </p:spPr>
        </p:pic>
        <p:sp>
          <p:nvSpPr>
            <p:cNvPr id="440" name="object 72">
              <a:extLst>
                <a:ext uri="{FF2B5EF4-FFF2-40B4-BE49-F238E27FC236}">
                  <a16:creationId xmlns:a16="http://schemas.microsoft.com/office/drawing/2014/main" id="{5FC10D7D-AB0F-E9FF-BBB9-919B5B784CAE}"/>
                </a:ext>
              </a:extLst>
            </p:cNvPr>
            <p:cNvSpPr/>
            <p:nvPr/>
          </p:nvSpPr>
          <p:spPr>
            <a:xfrm>
              <a:off x="5967654" y="3013909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80"/>
                  </a:lnTo>
                  <a:lnTo>
                    <a:pt x="0" y="27901"/>
                  </a:lnTo>
                  <a:lnTo>
                    <a:pt x="9779" y="41224"/>
                  </a:lnTo>
                  <a:lnTo>
                    <a:pt x="28752" y="43357"/>
                  </a:lnTo>
                  <a:lnTo>
                    <a:pt x="41960" y="32524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17"/>
                  </a:lnTo>
                  <a:lnTo>
                    <a:pt x="166255" y="0"/>
                  </a:lnTo>
                  <a:lnTo>
                    <a:pt x="151091" y="11150"/>
                  </a:lnTo>
                  <a:lnTo>
                    <a:pt x="149402" y="27660"/>
                  </a:lnTo>
                  <a:lnTo>
                    <a:pt x="159080" y="41186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73">
              <a:extLst>
                <a:ext uri="{FF2B5EF4-FFF2-40B4-BE49-F238E27FC236}">
                  <a16:creationId xmlns:a16="http://schemas.microsoft.com/office/drawing/2014/main" id="{0116179D-8B1F-790A-1F17-890A91CAB1AD}"/>
                </a:ext>
              </a:extLst>
            </p:cNvPr>
            <p:cNvSpPr/>
            <p:nvPr/>
          </p:nvSpPr>
          <p:spPr>
            <a:xfrm>
              <a:off x="6395728" y="290358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8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74">
              <a:extLst>
                <a:ext uri="{FF2B5EF4-FFF2-40B4-BE49-F238E27FC236}">
                  <a16:creationId xmlns:a16="http://schemas.microsoft.com/office/drawing/2014/main" id="{08AA5F6E-DB10-2992-299D-F2F66FAC6DBD}"/>
                </a:ext>
              </a:extLst>
            </p:cNvPr>
            <p:cNvSpPr/>
            <p:nvPr/>
          </p:nvSpPr>
          <p:spPr>
            <a:xfrm>
              <a:off x="6486347" y="3016119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20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22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78"/>
                  </a:lnTo>
                  <a:lnTo>
                    <a:pt x="148577" y="152768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46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75">
              <a:extLst>
                <a:ext uri="{FF2B5EF4-FFF2-40B4-BE49-F238E27FC236}">
                  <a16:creationId xmlns:a16="http://schemas.microsoft.com/office/drawing/2014/main" id="{995ED63D-B97C-D704-1CED-E6C707567A90}"/>
                </a:ext>
              </a:extLst>
            </p:cNvPr>
            <p:cNvSpPr/>
            <p:nvPr/>
          </p:nvSpPr>
          <p:spPr>
            <a:xfrm>
              <a:off x="4716813" y="348966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1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3" y="268864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4" name="object 76">
              <a:extLst>
                <a:ext uri="{FF2B5EF4-FFF2-40B4-BE49-F238E27FC236}">
                  <a16:creationId xmlns:a16="http://schemas.microsoft.com/office/drawing/2014/main" id="{CC4FAB91-A26A-BB4A-5A2C-EED1726352EB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95340" y="3711725"/>
              <a:ext cx="198514" cy="66651"/>
            </a:xfrm>
            <a:prstGeom prst="rect">
              <a:avLst/>
            </a:prstGeom>
          </p:spPr>
        </p:pic>
        <p:sp>
          <p:nvSpPr>
            <p:cNvPr id="445" name="object 77">
              <a:extLst>
                <a:ext uri="{FF2B5EF4-FFF2-40B4-BE49-F238E27FC236}">
                  <a16:creationId xmlns:a16="http://schemas.microsoft.com/office/drawing/2014/main" id="{90F40723-0993-13E3-5FB1-1F5ECE47D2AF}"/>
                </a:ext>
              </a:extLst>
            </p:cNvPr>
            <p:cNvSpPr/>
            <p:nvPr/>
          </p:nvSpPr>
          <p:spPr>
            <a:xfrm>
              <a:off x="4798644" y="3600116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54"/>
                  </a:moveTo>
                  <a:lnTo>
                    <a:pt x="34544" y="2540"/>
                  </a:lnTo>
                  <a:lnTo>
                    <a:pt x="16967" y="63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78">
              <a:extLst>
                <a:ext uri="{FF2B5EF4-FFF2-40B4-BE49-F238E27FC236}">
                  <a16:creationId xmlns:a16="http://schemas.microsoft.com/office/drawing/2014/main" id="{4ADCC9C7-392C-2841-F45B-9F0037B0D2E4}"/>
                </a:ext>
              </a:extLst>
            </p:cNvPr>
            <p:cNvSpPr/>
            <p:nvPr/>
          </p:nvSpPr>
          <p:spPr>
            <a:xfrm>
              <a:off x="5226718" y="348979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8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79">
              <a:extLst>
                <a:ext uri="{FF2B5EF4-FFF2-40B4-BE49-F238E27FC236}">
                  <a16:creationId xmlns:a16="http://schemas.microsoft.com/office/drawing/2014/main" id="{FC5FF677-2FAB-039B-3061-CA2EB17E4752}"/>
                </a:ext>
              </a:extLst>
            </p:cNvPr>
            <p:cNvSpPr/>
            <p:nvPr/>
          </p:nvSpPr>
          <p:spPr>
            <a:xfrm>
              <a:off x="5317337" y="3602338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22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78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80">
              <a:extLst>
                <a:ext uri="{FF2B5EF4-FFF2-40B4-BE49-F238E27FC236}">
                  <a16:creationId xmlns:a16="http://schemas.microsoft.com/office/drawing/2014/main" id="{D2495F6F-1B2A-74DC-D48B-B43C00C883A7}"/>
                </a:ext>
              </a:extLst>
            </p:cNvPr>
            <p:cNvSpPr/>
            <p:nvPr/>
          </p:nvSpPr>
          <p:spPr>
            <a:xfrm>
              <a:off x="5885823" y="3489660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1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2" y="268864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9" name="object 81">
              <a:extLst>
                <a:ext uri="{FF2B5EF4-FFF2-40B4-BE49-F238E27FC236}">
                  <a16:creationId xmlns:a16="http://schemas.microsoft.com/office/drawing/2014/main" id="{E60FBC6A-8FFF-865F-67B6-097286D7562C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964350" y="3711725"/>
              <a:ext cx="198514" cy="66651"/>
            </a:xfrm>
            <a:prstGeom prst="rect">
              <a:avLst/>
            </a:prstGeom>
          </p:spPr>
        </p:pic>
        <p:sp>
          <p:nvSpPr>
            <p:cNvPr id="450" name="object 82">
              <a:extLst>
                <a:ext uri="{FF2B5EF4-FFF2-40B4-BE49-F238E27FC236}">
                  <a16:creationId xmlns:a16="http://schemas.microsoft.com/office/drawing/2014/main" id="{3789BECF-52F9-4168-66ED-F1A90504CBC4}"/>
                </a:ext>
              </a:extLst>
            </p:cNvPr>
            <p:cNvSpPr/>
            <p:nvPr/>
          </p:nvSpPr>
          <p:spPr>
            <a:xfrm>
              <a:off x="5967654" y="3600116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54"/>
                  </a:moveTo>
                  <a:lnTo>
                    <a:pt x="34544" y="2540"/>
                  </a:lnTo>
                  <a:lnTo>
                    <a:pt x="16967" y="63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83">
              <a:extLst>
                <a:ext uri="{FF2B5EF4-FFF2-40B4-BE49-F238E27FC236}">
                  <a16:creationId xmlns:a16="http://schemas.microsoft.com/office/drawing/2014/main" id="{F25888C6-B9DB-19A7-C25C-00626A85A8DE}"/>
                </a:ext>
              </a:extLst>
            </p:cNvPr>
            <p:cNvSpPr/>
            <p:nvPr/>
          </p:nvSpPr>
          <p:spPr>
            <a:xfrm>
              <a:off x="6395728" y="3489797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8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84">
              <a:extLst>
                <a:ext uri="{FF2B5EF4-FFF2-40B4-BE49-F238E27FC236}">
                  <a16:creationId xmlns:a16="http://schemas.microsoft.com/office/drawing/2014/main" id="{683F23DF-40B4-51FE-23BD-06BF044A2D69}"/>
                </a:ext>
              </a:extLst>
            </p:cNvPr>
            <p:cNvSpPr/>
            <p:nvPr/>
          </p:nvSpPr>
          <p:spPr>
            <a:xfrm>
              <a:off x="6486347" y="3602338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22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78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85">
              <a:extLst>
                <a:ext uri="{FF2B5EF4-FFF2-40B4-BE49-F238E27FC236}">
                  <a16:creationId xmlns:a16="http://schemas.microsoft.com/office/drawing/2014/main" id="{70B003FF-BD7C-5135-1C3A-7455E86EA985}"/>
                </a:ext>
              </a:extLst>
            </p:cNvPr>
            <p:cNvSpPr/>
            <p:nvPr/>
          </p:nvSpPr>
          <p:spPr>
            <a:xfrm>
              <a:off x="4716813" y="4075876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1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3" y="268864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4" name="object 86">
              <a:extLst>
                <a:ext uri="{FF2B5EF4-FFF2-40B4-BE49-F238E27FC236}">
                  <a16:creationId xmlns:a16="http://schemas.microsoft.com/office/drawing/2014/main" id="{B617F21D-18BD-0CC7-765D-931A1746FDF7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95340" y="4297942"/>
              <a:ext cx="198514" cy="66651"/>
            </a:xfrm>
            <a:prstGeom prst="rect">
              <a:avLst/>
            </a:prstGeom>
          </p:spPr>
        </p:pic>
        <p:sp>
          <p:nvSpPr>
            <p:cNvPr id="455" name="object 87">
              <a:extLst>
                <a:ext uri="{FF2B5EF4-FFF2-40B4-BE49-F238E27FC236}">
                  <a16:creationId xmlns:a16="http://schemas.microsoft.com/office/drawing/2014/main" id="{22ED0382-72C9-28A5-4CC5-5248A4479266}"/>
                </a:ext>
              </a:extLst>
            </p:cNvPr>
            <p:cNvSpPr/>
            <p:nvPr/>
          </p:nvSpPr>
          <p:spPr>
            <a:xfrm>
              <a:off x="4798644" y="4186335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88">
              <a:extLst>
                <a:ext uri="{FF2B5EF4-FFF2-40B4-BE49-F238E27FC236}">
                  <a16:creationId xmlns:a16="http://schemas.microsoft.com/office/drawing/2014/main" id="{CE12EEA4-FA6D-AFC5-A4A9-D6A899A7E8FE}"/>
                </a:ext>
              </a:extLst>
            </p:cNvPr>
            <p:cNvSpPr/>
            <p:nvPr/>
          </p:nvSpPr>
          <p:spPr>
            <a:xfrm>
              <a:off x="5226718" y="4076013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8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89">
              <a:extLst>
                <a:ext uri="{FF2B5EF4-FFF2-40B4-BE49-F238E27FC236}">
                  <a16:creationId xmlns:a16="http://schemas.microsoft.com/office/drawing/2014/main" id="{73A05BC5-FBC5-0372-CCE2-4C23097055D8}"/>
                </a:ext>
              </a:extLst>
            </p:cNvPr>
            <p:cNvSpPr/>
            <p:nvPr/>
          </p:nvSpPr>
          <p:spPr>
            <a:xfrm>
              <a:off x="5317337" y="4188558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90">
              <a:extLst>
                <a:ext uri="{FF2B5EF4-FFF2-40B4-BE49-F238E27FC236}">
                  <a16:creationId xmlns:a16="http://schemas.microsoft.com/office/drawing/2014/main" id="{3D3D8EE0-7A9E-D557-8E73-2FAFB2F8361D}"/>
                </a:ext>
              </a:extLst>
            </p:cNvPr>
            <p:cNvSpPr/>
            <p:nvPr/>
          </p:nvSpPr>
          <p:spPr>
            <a:xfrm>
              <a:off x="5885823" y="4075876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1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4"/>
                  </a:lnTo>
                  <a:lnTo>
                    <a:pt x="2810" y="150485"/>
                  </a:lnTo>
                  <a:lnTo>
                    <a:pt x="0" y="161514"/>
                  </a:lnTo>
                  <a:lnTo>
                    <a:pt x="0" y="203620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3"/>
                  </a:lnTo>
                  <a:lnTo>
                    <a:pt x="270734" y="330263"/>
                  </a:lnTo>
                  <a:lnTo>
                    <a:pt x="305017" y="302875"/>
                  </a:lnTo>
                  <a:lnTo>
                    <a:pt x="331462" y="268864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9" name="object 91">
              <a:extLst>
                <a:ext uri="{FF2B5EF4-FFF2-40B4-BE49-F238E27FC236}">
                  <a16:creationId xmlns:a16="http://schemas.microsoft.com/office/drawing/2014/main" id="{937C56D6-5117-5009-A1C1-C186C7A59992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964350" y="4297942"/>
              <a:ext cx="198514" cy="66651"/>
            </a:xfrm>
            <a:prstGeom prst="rect">
              <a:avLst/>
            </a:prstGeom>
          </p:spPr>
        </p:pic>
        <p:sp>
          <p:nvSpPr>
            <p:cNvPr id="460" name="object 92">
              <a:extLst>
                <a:ext uri="{FF2B5EF4-FFF2-40B4-BE49-F238E27FC236}">
                  <a16:creationId xmlns:a16="http://schemas.microsoft.com/office/drawing/2014/main" id="{22B6238F-50CC-EB82-4BFE-BFC73DDCE11B}"/>
                </a:ext>
              </a:extLst>
            </p:cNvPr>
            <p:cNvSpPr/>
            <p:nvPr/>
          </p:nvSpPr>
          <p:spPr>
            <a:xfrm>
              <a:off x="5967654" y="4186335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93">
              <a:extLst>
                <a:ext uri="{FF2B5EF4-FFF2-40B4-BE49-F238E27FC236}">
                  <a16:creationId xmlns:a16="http://schemas.microsoft.com/office/drawing/2014/main" id="{54D91D81-CA54-04F2-B25F-AA207FD5B800}"/>
                </a:ext>
              </a:extLst>
            </p:cNvPr>
            <p:cNvSpPr/>
            <p:nvPr/>
          </p:nvSpPr>
          <p:spPr>
            <a:xfrm>
              <a:off x="6395728" y="4076013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8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94">
              <a:extLst>
                <a:ext uri="{FF2B5EF4-FFF2-40B4-BE49-F238E27FC236}">
                  <a16:creationId xmlns:a16="http://schemas.microsoft.com/office/drawing/2014/main" id="{A7A1E290-869F-22A4-8CAE-D34FD8D93DB9}"/>
                </a:ext>
              </a:extLst>
            </p:cNvPr>
            <p:cNvSpPr/>
            <p:nvPr/>
          </p:nvSpPr>
          <p:spPr>
            <a:xfrm>
              <a:off x="6486347" y="4188558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3" name="object 95">
              <a:extLst>
                <a:ext uri="{FF2B5EF4-FFF2-40B4-BE49-F238E27FC236}">
                  <a16:creationId xmlns:a16="http://schemas.microsoft.com/office/drawing/2014/main" id="{6227C671-30CA-DBD9-66E8-6CF1E6295B7C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286086" y="2119233"/>
              <a:ext cx="344426" cy="137542"/>
            </a:xfrm>
            <a:prstGeom prst="rect">
              <a:avLst/>
            </a:prstGeom>
          </p:spPr>
        </p:pic>
        <p:sp>
          <p:nvSpPr>
            <p:cNvPr id="464" name="object 96">
              <a:extLst>
                <a:ext uri="{FF2B5EF4-FFF2-40B4-BE49-F238E27FC236}">
                  <a16:creationId xmlns:a16="http://schemas.microsoft.com/office/drawing/2014/main" id="{E10ABB12-6BE3-FCE5-596C-62B31635424A}"/>
                </a:ext>
              </a:extLst>
            </p:cNvPr>
            <p:cNvSpPr/>
            <p:nvPr/>
          </p:nvSpPr>
          <p:spPr>
            <a:xfrm>
              <a:off x="2649943" y="2115435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80" h="139064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80" h="139064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5" name="object 97">
              <a:extLst>
                <a:ext uri="{FF2B5EF4-FFF2-40B4-BE49-F238E27FC236}">
                  <a16:creationId xmlns:a16="http://schemas.microsoft.com/office/drawing/2014/main" id="{897932BB-CBFA-7850-E135-809EBC6FF20A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700809" y="2151237"/>
              <a:ext cx="93916" cy="105155"/>
            </a:xfrm>
            <a:prstGeom prst="rect">
              <a:avLst/>
            </a:prstGeom>
          </p:spPr>
        </p:pic>
        <p:sp>
          <p:nvSpPr>
            <p:cNvPr id="466" name="object 98">
              <a:extLst>
                <a:ext uri="{FF2B5EF4-FFF2-40B4-BE49-F238E27FC236}">
                  <a16:creationId xmlns:a16="http://schemas.microsoft.com/office/drawing/2014/main" id="{9A935736-BAFB-720A-0C05-5E09185A7435}"/>
                </a:ext>
              </a:extLst>
            </p:cNvPr>
            <p:cNvSpPr/>
            <p:nvPr/>
          </p:nvSpPr>
          <p:spPr>
            <a:xfrm>
              <a:off x="2821012" y="2115435"/>
              <a:ext cx="238760" cy="139065"/>
            </a:xfrm>
            <a:custGeom>
              <a:avLst/>
              <a:gdLst/>
              <a:ahLst/>
              <a:cxnLst/>
              <a:rect l="l" t="t" r="r" b="b"/>
              <a:pathLst>
                <a:path w="238760" h="139064">
                  <a:moveTo>
                    <a:pt x="28956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6" y="139065"/>
                  </a:lnTo>
                  <a:lnTo>
                    <a:pt x="28956" y="0"/>
                  </a:lnTo>
                  <a:close/>
                </a:path>
                <a:path w="238760" h="139064">
                  <a:moveTo>
                    <a:pt x="111442" y="66103"/>
                  </a:moveTo>
                  <a:lnTo>
                    <a:pt x="52768" y="66103"/>
                  </a:lnTo>
                  <a:lnTo>
                    <a:pt x="52768" y="93916"/>
                  </a:lnTo>
                  <a:lnTo>
                    <a:pt x="111442" y="93916"/>
                  </a:lnTo>
                  <a:lnTo>
                    <a:pt x="111442" y="66103"/>
                  </a:lnTo>
                  <a:close/>
                </a:path>
                <a:path w="238760" h="139064">
                  <a:moveTo>
                    <a:pt x="238506" y="113284"/>
                  </a:moveTo>
                  <a:lnTo>
                    <a:pt x="166116" y="113284"/>
                  </a:lnTo>
                  <a:lnTo>
                    <a:pt x="166116" y="85344"/>
                  </a:lnTo>
                  <a:lnTo>
                    <a:pt x="228981" y="85344"/>
                  </a:lnTo>
                  <a:lnTo>
                    <a:pt x="228981" y="58674"/>
                  </a:lnTo>
                  <a:lnTo>
                    <a:pt x="166116" y="58674"/>
                  </a:lnTo>
                  <a:lnTo>
                    <a:pt x="166116" y="32004"/>
                  </a:lnTo>
                  <a:lnTo>
                    <a:pt x="237553" y="32004"/>
                  </a:lnTo>
                  <a:lnTo>
                    <a:pt x="237553" y="5334"/>
                  </a:lnTo>
                  <a:lnTo>
                    <a:pt x="136969" y="5334"/>
                  </a:lnTo>
                  <a:lnTo>
                    <a:pt x="136969" y="32004"/>
                  </a:lnTo>
                  <a:lnTo>
                    <a:pt x="136969" y="58674"/>
                  </a:lnTo>
                  <a:lnTo>
                    <a:pt x="136969" y="85344"/>
                  </a:lnTo>
                  <a:lnTo>
                    <a:pt x="136969" y="113284"/>
                  </a:lnTo>
                  <a:lnTo>
                    <a:pt x="136969" y="138684"/>
                  </a:lnTo>
                  <a:lnTo>
                    <a:pt x="238506" y="138684"/>
                  </a:lnTo>
                  <a:lnTo>
                    <a:pt x="238506" y="113284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7" name="object 99">
              <a:extLst>
                <a:ext uri="{FF2B5EF4-FFF2-40B4-BE49-F238E27FC236}">
                  <a16:creationId xmlns:a16="http://schemas.microsoft.com/office/drawing/2014/main" id="{40ED1D62-3919-548A-FDC6-63C98A6B2360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082572" y="2150474"/>
              <a:ext cx="155830" cy="104015"/>
            </a:xfrm>
            <a:prstGeom prst="rect">
              <a:avLst/>
            </a:prstGeom>
          </p:spPr>
        </p:pic>
        <p:pic>
          <p:nvPicPr>
            <p:cNvPr id="468" name="object 100">
              <a:extLst>
                <a:ext uri="{FF2B5EF4-FFF2-40B4-BE49-F238E27FC236}">
                  <a16:creationId xmlns:a16="http://schemas.microsoft.com/office/drawing/2014/main" id="{3E902D36-286E-5D78-FC23-F9EE040C9F1B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258597" y="2126281"/>
              <a:ext cx="189165" cy="130493"/>
            </a:xfrm>
            <a:prstGeom prst="rect">
              <a:avLst/>
            </a:prstGeom>
          </p:spPr>
        </p:pic>
        <p:sp>
          <p:nvSpPr>
            <p:cNvPr id="469" name="object 101">
              <a:extLst>
                <a:ext uri="{FF2B5EF4-FFF2-40B4-BE49-F238E27FC236}">
                  <a16:creationId xmlns:a16="http://schemas.microsoft.com/office/drawing/2014/main" id="{205DB78C-E539-A84D-6D10-73647ECAC7D5}"/>
                </a:ext>
              </a:extLst>
            </p:cNvPr>
            <p:cNvSpPr/>
            <p:nvPr/>
          </p:nvSpPr>
          <p:spPr>
            <a:xfrm>
              <a:off x="3469665" y="2115435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4">
                  <a:moveTo>
                    <a:pt x="29718" y="36944"/>
                  </a:moveTo>
                  <a:lnTo>
                    <a:pt x="762" y="36944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44"/>
                  </a:lnTo>
                  <a:close/>
                </a:path>
                <a:path w="30479" h="139064">
                  <a:moveTo>
                    <a:pt x="30480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30480" y="25704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0" name="object 102">
              <a:extLst>
                <a:ext uri="{FF2B5EF4-FFF2-40B4-BE49-F238E27FC236}">
                  <a16:creationId xmlns:a16="http://schemas.microsoft.com/office/drawing/2014/main" id="{12A2C307-C5E0-B9BE-51A9-285AAB56662B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521682" y="2150474"/>
              <a:ext cx="110487" cy="106301"/>
            </a:xfrm>
            <a:prstGeom prst="rect">
              <a:avLst/>
            </a:prstGeom>
          </p:spPr>
        </p:pic>
        <p:pic>
          <p:nvPicPr>
            <p:cNvPr id="471" name="object 103">
              <a:extLst>
                <a:ext uri="{FF2B5EF4-FFF2-40B4-BE49-F238E27FC236}">
                  <a16:creationId xmlns:a16="http://schemas.microsoft.com/office/drawing/2014/main" id="{6B7531E1-10E5-6AF4-1EC7-70966AA5BD8B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653125" y="2150474"/>
              <a:ext cx="206501" cy="105919"/>
            </a:xfrm>
            <a:prstGeom prst="rect">
              <a:avLst/>
            </a:prstGeom>
          </p:spPr>
        </p:pic>
        <p:sp>
          <p:nvSpPr>
            <p:cNvPr id="472" name="object 104">
              <a:extLst>
                <a:ext uri="{FF2B5EF4-FFF2-40B4-BE49-F238E27FC236}">
                  <a16:creationId xmlns:a16="http://schemas.microsoft.com/office/drawing/2014/main" id="{324BFB6D-DFEB-1E52-69BB-54AD7811B224}"/>
                </a:ext>
              </a:extLst>
            </p:cNvPr>
            <p:cNvSpPr/>
            <p:nvPr/>
          </p:nvSpPr>
          <p:spPr>
            <a:xfrm>
              <a:off x="3885919" y="2115424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4">
                  <a:moveTo>
                    <a:pt x="28954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4" y="139065"/>
                  </a:lnTo>
                  <a:lnTo>
                    <a:pt x="28954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3" name="object 105">
              <a:extLst>
                <a:ext uri="{FF2B5EF4-FFF2-40B4-BE49-F238E27FC236}">
                  <a16:creationId xmlns:a16="http://schemas.microsoft.com/office/drawing/2014/main" id="{7FD81ACD-881E-4F13-8CCD-1F10880BABD9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002314" y="2121138"/>
              <a:ext cx="461774" cy="135637"/>
            </a:xfrm>
            <a:prstGeom prst="rect">
              <a:avLst/>
            </a:prstGeom>
          </p:spPr>
        </p:pic>
        <p:sp>
          <p:nvSpPr>
            <p:cNvPr id="474" name="object 106">
              <a:extLst>
                <a:ext uri="{FF2B5EF4-FFF2-40B4-BE49-F238E27FC236}">
                  <a16:creationId xmlns:a16="http://schemas.microsoft.com/office/drawing/2014/main" id="{651966CD-96D0-9AB1-D99A-0C100AF840CC}"/>
                </a:ext>
              </a:extLst>
            </p:cNvPr>
            <p:cNvSpPr/>
            <p:nvPr/>
          </p:nvSpPr>
          <p:spPr>
            <a:xfrm>
              <a:off x="4486949" y="2115424"/>
              <a:ext cx="29209" cy="139065"/>
            </a:xfrm>
            <a:custGeom>
              <a:avLst/>
              <a:gdLst/>
              <a:ahLst/>
              <a:cxnLst/>
              <a:rect l="l" t="t" r="r" b="b"/>
              <a:pathLst>
                <a:path w="29210" h="139064">
                  <a:moveTo>
                    <a:pt x="28956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6" y="139065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5" name="object 107">
              <a:extLst>
                <a:ext uri="{FF2B5EF4-FFF2-40B4-BE49-F238E27FC236}">
                  <a16:creationId xmlns:a16="http://schemas.microsoft.com/office/drawing/2014/main" id="{DE0CCAC1-8AAA-7FCB-54BF-335BC06CFFCD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538196" y="2150474"/>
              <a:ext cx="110487" cy="106301"/>
            </a:xfrm>
            <a:prstGeom prst="rect">
              <a:avLst/>
            </a:prstGeom>
          </p:spPr>
        </p:pic>
        <p:pic>
          <p:nvPicPr>
            <p:cNvPr id="476" name="object 108">
              <a:extLst>
                <a:ext uri="{FF2B5EF4-FFF2-40B4-BE49-F238E27FC236}">
                  <a16:creationId xmlns:a16="http://schemas.microsoft.com/office/drawing/2014/main" id="{4584D405-703C-A3AE-76EA-9014AA8D2E40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9638" y="2150474"/>
              <a:ext cx="107255" cy="134496"/>
            </a:xfrm>
            <a:prstGeom prst="rect">
              <a:avLst/>
            </a:prstGeom>
          </p:spPr>
        </p:pic>
        <p:pic>
          <p:nvPicPr>
            <p:cNvPr id="477" name="object 109">
              <a:extLst>
                <a:ext uri="{FF2B5EF4-FFF2-40B4-BE49-F238E27FC236}">
                  <a16:creationId xmlns:a16="http://schemas.microsoft.com/office/drawing/2014/main" id="{1DAE4C01-5D38-3811-1943-847B936A4F05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974253" y="2150474"/>
              <a:ext cx="100201" cy="106301"/>
            </a:xfrm>
            <a:prstGeom prst="rect">
              <a:avLst/>
            </a:prstGeom>
          </p:spPr>
        </p:pic>
        <p:pic>
          <p:nvPicPr>
            <p:cNvPr id="478" name="object 110">
              <a:extLst>
                <a:ext uri="{FF2B5EF4-FFF2-40B4-BE49-F238E27FC236}">
                  <a16:creationId xmlns:a16="http://schemas.microsoft.com/office/drawing/2014/main" id="{E70A4AB9-25A7-6B7C-D33B-2CA79B6A31C2}"/>
                </a:ext>
              </a:extLst>
            </p:cNvPr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798227" y="2150474"/>
              <a:ext cx="155828" cy="104015"/>
            </a:xfrm>
            <a:prstGeom prst="rect">
              <a:avLst/>
            </a:prstGeom>
          </p:spPr>
        </p:pic>
        <p:pic>
          <p:nvPicPr>
            <p:cNvPr id="479" name="object 111">
              <a:extLst>
                <a:ext uri="{FF2B5EF4-FFF2-40B4-BE49-F238E27FC236}">
                  <a16:creationId xmlns:a16="http://schemas.microsoft.com/office/drawing/2014/main" id="{AD33C3E3-035F-FEB8-6EBA-3D469266641D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095980" y="2126281"/>
              <a:ext cx="176402" cy="129921"/>
            </a:xfrm>
            <a:prstGeom prst="rect">
              <a:avLst/>
            </a:prstGeom>
          </p:spPr>
        </p:pic>
        <p:sp>
          <p:nvSpPr>
            <p:cNvPr id="480" name="object 112">
              <a:extLst>
                <a:ext uri="{FF2B5EF4-FFF2-40B4-BE49-F238E27FC236}">
                  <a16:creationId xmlns:a16="http://schemas.microsoft.com/office/drawing/2014/main" id="{EC69257E-08EE-8A99-2D56-BA2493588388}"/>
                </a:ext>
              </a:extLst>
            </p:cNvPr>
            <p:cNvSpPr/>
            <p:nvPr/>
          </p:nvSpPr>
          <p:spPr>
            <a:xfrm>
              <a:off x="656405" y="4995327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592297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592297" y="404294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113">
              <a:extLst>
                <a:ext uri="{FF2B5EF4-FFF2-40B4-BE49-F238E27FC236}">
                  <a16:creationId xmlns:a16="http://schemas.microsoft.com/office/drawing/2014/main" id="{B736CC0B-ED86-3B75-E55E-3D83DC74C8B4}"/>
                </a:ext>
              </a:extLst>
            </p:cNvPr>
            <p:cNvSpPr/>
            <p:nvPr/>
          </p:nvSpPr>
          <p:spPr>
            <a:xfrm>
              <a:off x="656405" y="4995327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0" y="0"/>
                  </a:moveTo>
                  <a:lnTo>
                    <a:pt x="592297" y="0"/>
                  </a:lnTo>
                  <a:lnTo>
                    <a:pt x="592297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7EA3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114">
              <a:extLst>
                <a:ext uri="{FF2B5EF4-FFF2-40B4-BE49-F238E27FC236}">
                  <a16:creationId xmlns:a16="http://schemas.microsoft.com/office/drawing/2014/main" id="{F7C5DBC4-290A-D30F-0DFF-16085A5B4B8D}"/>
                </a:ext>
              </a:extLst>
            </p:cNvPr>
            <p:cNvSpPr/>
            <p:nvPr/>
          </p:nvSpPr>
          <p:spPr>
            <a:xfrm>
              <a:off x="1248703" y="4995327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115">
              <a:extLst>
                <a:ext uri="{FF2B5EF4-FFF2-40B4-BE49-F238E27FC236}">
                  <a16:creationId xmlns:a16="http://schemas.microsoft.com/office/drawing/2014/main" id="{DDBE3DF8-3913-FB92-1C74-470F6F4E1212}"/>
                </a:ext>
              </a:extLst>
            </p:cNvPr>
            <p:cNvSpPr/>
            <p:nvPr/>
          </p:nvSpPr>
          <p:spPr>
            <a:xfrm>
              <a:off x="1248703" y="4995327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7EA3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116">
              <a:extLst>
                <a:ext uri="{FF2B5EF4-FFF2-40B4-BE49-F238E27FC236}">
                  <a16:creationId xmlns:a16="http://schemas.microsoft.com/office/drawing/2014/main" id="{5C226199-88A8-549A-A562-086317C40C85}"/>
                </a:ext>
              </a:extLst>
            </p:cNvPr>
            <p:cNvSpPr/>
            <p:nvPr/>
          </p:nvSpPr>
          <p:spPr>
            <a:xfrm>
              <a:off x="4565573" y="499532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1169009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09" y="404294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117">
              <a:extLst>
                <a:ext uri="{FF2B5EF4-FFF2-40B4-BE49-F238E27FC236}">
                  <a16:creationId xmlns:a16="http://schemas.microsoft.com/office/drawing/2014/main" id="{D01B4122-C7FE-F723-836B-4A00F612A646}"/>
                </a:ext>
              </a:extLst>
            </p:cNvPr>
            <p:cNvSpPr/>
            <p:nvPr/>
          </p:nvSpPr>
          <p:spPr>
            <a:xfrm>
              <a:off x="4565573" y="499532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0" y="0"/>
                  </a:moveTo>
                  <a:lnTo>
                    <a:pt x="1169009" y="0"/>
                  </a:lnTo>
                  <a:lnTo>
                    <a:pt x="1169009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7EA3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118">
              <a:extLst>
                <a:ext uri="{FF2B5EF4-FFF2-40B4-BE49-F238E27FC236}">
                  <a16:creationId xmlns:a16="http://schemas.microsoft.com/office/drawing/2014/main" id="{346EC16A-E291-B93A-8068-97AA4E4FBCB2}"/>
                </a:ext>
              </a:extLst>
            </p:cNvPr>
            <p:cNvSpPr/>
            <p:nvPr/>
          </p:nvSpPr>
          <p:spPr>
            <a:xfrm>
              <a:off x="5734583" y="499532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A9C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119">
              <a:extLst>
                <a:ext uri="{FF2B5EF4-FFF2-40B4-BE49-F238E27FC236}">
                  <a16:creationId xmlns:a16="http://schemas.microsoft.com/office/drawing/2014/main" id="{EC64BDD2-CA0B-7056-9808-0E01B251626A}"/>
                </a:ext>
              </a:extLst>
            </p:cNvPr>
            <p:cNvSpPr/>
            <p:nvPr/>
          </p:nvSpPr>
          <p:spPr>
            <a:xfrm>
              <a:off x="5734583" y="4995327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7EA3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120">
              <a:extLst>
                <a:ext uri="{FF2B5EF4-FFF2-40B4-BE49-F238E27FC236}">
                  <a16:creationId xmlns:a16="http://schemas.microsoft.com/office/drawing/2014/main" id="{3957A57E-69B6-7B8B-65C1-71360317AC0D}"/>
                </a:ext>
              </a:extLst>
            </p:cNvPr>
            <p:cNvSpPr/>
            <p:nvPr/>
          </p:nvSpPr>
          <p:spPr>
            <a:xfrm>
              <a:off x="656405" y="539962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121">
              <a:extLst>
                <a:ext uri="{FF2B5EF4-FFF2-40B4-BE49-F238E27FC236}">
                  <a16:creationId xmlns:a16="http://schemas.microsoft.com/office/drawing/2014/main" id="{C088CFC0-E7DD-B7C4-64B3-BD32E0F03F1B}"/>
                </a:ext>
              </a:extLst>
            </p:cNvPr>
            <p:cNvSpPr/>
            <p:nvPr/>
          </p:nvSpPr>
          <p:spPr>
            <a:xfrm>
              <a:off x="656405" y="539962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39">
                  <a:moveTo>
                    <a:pt x="0" y="586216"/>
                  </a:moveTo>
                  <a:lnTo>
                    <a:pt x="592297" y="586216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122">
              <a:extLst>
                <a:ext uri="{FF2B5EF4-FFF2-40B4-BE49-F238E27FC236}">
                  <a16:creationId xmlns:a16="http://schemas.microsoft.com/office/drawing/2014/main" id="{F0934B9D-2B35-6DB4-9691-2D2A402DC1F9}"/>
                </a:ext>
              </a:extLst>
            </p:cNvPr>
            <p:cNvSpPr/>
            <p:nvPr/>
          </p:nvSpPr>
          <p:spPr>
            <a:xfrm>
              <a:off x="1248703" y="539962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123">
              <a:extLst>
                <a:ext uri="{FF2B5EF4-FFF2-40B4-BE49-F238E27FC236}">
                  <a16:creationId xmlns:a16="http://schemas.microsoft.com/office/drawing/2014/main" id="{34ED5CAC-A3B5-B7F6-8B5C-C0F40F1E5146}"/>
                </a:ext>
              </a:extLst>
            </p:cNvPr>
            <p:cNvSpPr/>
            <p:nvPr/>
          </p:nvSpPr>
          <p:spPr>
            <a:xfrm>
              <a:off x="1248703" y="539962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39">
                  <a:moveTo>
                    <a:pt x="331687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586216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124">
              <a:extLst>
                <a:ext uri="{FF2B5EF4-FFF2-40B4-BE49-F238E27FC236}">
                  <a16:creationId xmlns:a16="http://schemas.microsoft.com/office/drawing/2014/main" id="{7915C845-11D0-364A-39AF-53FB4501191A}"/>
                </a:ext>
              </a:extLst>
            </p:cNvPr>
            <p:cNvSpPr/>
            <p:nvPr/>
          </p:nvSpPr>
          <p:spPr>
            <a:xfrm>
              <a:off x="4565573" y="539962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125">
              <a:extLst>
                <a:ext uri="{FF2B5EF4-FFF2-40B4-BE49-F238E27FC236}">
                  <a16:creationId xmlns:a16="http://schemas.microsoft.com/office/drawing/2014/main" id="{A0547D0F-2055-35C4-F925-04A15D5AB95C}"/>
                </a:ext>
              </a:extLst>
            </p:cNvPr>
            <p:cNvSpPr/>
            <p:nvPr/>
          </p:nvSpPr>
          <p:spPr>
            <a:xfrm>
              <a:off x="4565573" y="539962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39">
                  <a:moveTo>
                    <a:pt x="0" y="586216"/>
                  </a:moveTo>
                  <a:lnTo>
                    <a:pt x="1169009" y="586216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126">
              <a:extLst>
                <a:ext uri="{FF2B5EF4-FFF2-40B4-BE49-F238E27FC236}">
                  <a16:creationId xmlns:a16="http://schemas.microsoft.com/office/drawing/2014/main" id="{F618B81A-494A-FE6A-6E2B-6D426B36DDDC}"/>
                </a:ext>
              </a:extLst>
            </p:cNvPr>
            <p:cNvSpPr/>
            <p:nvPr/>
          </p:nvSpPr>
          <p:spPr>
            <a:xfrm>
              <a:off x="5734583" y="539962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127">
              <a:extLst>
                <a:ext uri="{FF2B5EF4-FFF2-40B4-BE49-F238E27FC236}">
                  <a16:creationId xmlns:a16="http://schemas.microsoft.com/office/drawing/2014/main" id="{50E2A758-F1E2-2BB1-DBC5-8B0ABC4FED22}"/>
                </a:ext>
              </a:extLst>
            </p:cNvPr>
            <p:cNvSpPr/>
            <p:nvPr/>
          </p:nvSpPr>
          <p:spPr>
            <a:xfrm>
              <a:off x="5734583" y="539962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39">
                  <a:moveTo>
                    <a:pt x="116901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586216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128">
              <a:extLst>
                <a:ext uri="{FF2B5EF4-FFF2-40B4-BE49-F238E27FC236}">
                  <a16:creationId xmlns:a16="http://schemas.microsoft.com/office/drawing/2014/main" id="{69AE219F-4B01-76AB-6912-E9B043EFE8AB}"/>
                </a:ext>
              </a:extLst>
            </p:cNvPr>
            <p:cNvSpPr/>
            <p:nvPr/>
          </p:nvSpPr>
          <p:spPr>
            <a:xfrm>
              <a:off x="656405" y="5985838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129">
              <a:extLst>
                <a:ext uri="{FF2B5EF4-FFF2-40B4-BE49-F238E27FC236}">
                  <a16:creationId xmlns:a16="http://schemas.microsoft.com/office/drawing/2014/main" id="{0F5E518C-CEE7-2AB2-728F-4A9EC4CB8919}"/>
                </a:ext>
              </a:extLst>
            </p:cNvPr>
            <p:cNvSpPr/>
            <p:nvPr/>
          </p:nvSpPr>
          <p:spPr>
            <a:xfrm>
              <a:off x="656405" y="5985838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0"/>
                  </a:moveTo>
                  <a:lnTo>
                    <a:pt x="592297" y="0"/>
                  </a:lnTo>
                  <a:lnTo>
                    <a:pt x="592297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130">
              <a:extLst>
                <a:ext uri="{FF2B5EF4-FFF2-40B4-BE49-F238E27FC236}">
                  <a16:creationId xmlns:a16="http://schemas.microsoft.com/office/drawing/2014/main" id="{98090764-6429-E63E-71CF-60568867FBB7}"/>
                </a:ext>
              </a:extLst>
            </p:cNvPr>
            <p:cNvSpPr/>
            <p:nvPr/>
          </p:nvSpPr>
          <p:spPr>
            <a:xfrm>
              <a:off x="1248703" y="5985838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131">
              <a:extLst>
                <a:ext uri="{FF2B5EF4-FFF2-40B4-BE49-F238E27FC236}">
                  <a16:creationId xmlns:a16="http://schemas.microsoft.com/office/drawing/2014/main" id="{1C1313F9-91C1-3BEC-3B6B-D1675A9DB5B0}"/>
                </a:ext>
              </a:extLst>
            </p:cNvPr>
            <p:cNvSpPr/>
            <p:nvPr/>
          </p:nvSpPr>
          <p:spPr>
            <a:xfrm>
              <a:off x="1248703" y="5985838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132">
              <a:extLst>
                <a:ext uri="{FF2B5EF4-FFF2-40B4-BE49-F238E27FC236}">
                  <a16:creationId xmlns:a16="http://schemas.microsoft.com/office/drawing/2014/main" id="{57186612-668A-CC2B-4831-D5B4A93D2FFB}"/>
                </a:ext>
              </a:extLst>
            </p:cNvPr>
            <p:cNvSpPr/>
            <p:nvPr/>
          </p:nvSpPr>
          <p:spPr>
            <a:xfrm>
              <a:off x="4565573" y="598583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133">
              <a:extLst>
                <a:ext uri="{FF2B5EF4-FFF2-40B4-BE49-F238E27FC236}">
                  <a16:creationId xmlns:a16="http://schemas.microsoft.com/office/drawing/2014/main" id="{3BA2C24D-7323-7FE5-60C2-5D5C49D9F798}"/>
                </a:ext>
              </a:extLst>
            </p:cNvPr>
            <p:cNvSpPr/>
            <p:nvPr/>
          </p:nvSpPr>
          <p:spPr>
            <a:xfrm>
              <a:off x="4565573" y="598583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0"/>
                  </a:moveTo>
                  <a:lnTo>
                    <a:pt x="1169009" y="0"/>
                  </a:lnTo>
                  <a:lnTo>
                    <a:pt x="1169009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134">
              <a:extLst>
                <a:ext uri="{FF2B5EF4-FFF2-40B4-BE49-F238E27FC236}">
                  <a16:creationId xmlns:a16="http://schemas.microsoft.com/office/drawing/2014/main" id="{5E8314C7-D56A-7F2D-3DF6-0227A325D8EF}"/>
                </a:ext>
              </a:extLst>
            </p:cNvPr>
            <p:cNvSpPr/>
            <p:nvPr/>
          </p:nvSpPr>
          <p:spPr>
            <a:xfrm>
              <a:off x="5734583" y="598583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D6E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135">
              <a:extLst>
                <a:ext uri="{FF2B5EF4-FFF2-40B4-BE49-F238E27FC236}">
                  <a16:creationId xmlns:a16="http://schemas.microsoft.com/office/drawing/2014/main" id="{5A8276CD-A9D7-D918-E0DC-6CF9C840A170}"/>
                </a:ext>
              </a:extLst>
            </p:cNvPr>
            <p:cNvSpPr/>
            <p:nvPr/>
          </p:nvSpPr>
          <p:spPr>
            <a:xfrm>
              <a:off x="5734583" y="598583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A9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4" name="object 136">
              <a:extLst>
                <a:ext uri="{FF2B5EF4-FFF2-40B4-BE49-F238E27FC236}">
                  <a16:creationId xmlns:a16="http://schemas.microsoft.com/office/drawing/2014/main" id="{8A15D5F1-7789-0A10-4EFD-43C6FA29E62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190" y="5139690"/>
              <a:ext cx="91465" cy="118872"/>
            </a:xfrm>
            <a:prstGeom prst="rect">
              <a:avLst/>
            </a:prstGeom>
          </p:spPr>
        </p:pic>
        <p:sp>
          <p:nvSpPr>
            <p:cNvPr id="505" name="object 137">
              <a:extLst>
                <a:ext uri="{FF2B5EF4-FFF2-40B4-BE49-F238E27FC236}">
                  <a16:creationId xmlns:a16="http://schemas.microsoft.com/office/drawing/2014/main" id="{1B826848-786C-04CE-9B06-81F57F359CC9}"/>
                </a:ext>
              </a:extLst>
            </p:cNvPr>
            <p:cNvSpPr/>
            <p:nvPr/>
          </p:nvSpPr>
          <p:spPr>
            <a:xfrm>
              <a:off x="821131" y="5166776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70">
                  <a:moveTo>
                    <a:pt x="53327" y="0"/>
                  </a:moveTo>
                  <a:lnTo>
                    <a:pt x="43370" y="1041"/>
                  </a:lnTo>
                  <a:lnTo>
                    <a:pt x="35560" y="4902"/>
                  </a:lnTo>
                  <a:lnTo>
                    <a:pt x="29578" y="11188"/>
                  </a:lnTo>
                  <a:lnTo>
                    <a:pt x="25095" y="19481"/>
                  </a:lnTo>
                  <a:lnTo>
                    <a:pt x="25095" y="1651"/>
                  </a:lnTo>
                  <a:lnTo>
                    <a:pt x="0" y="1651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54"/>
                  </a:lnTo>
                  <a:lnTo>
                    <a:pt x="26949" y="43662"/>
                  </a:lnTo>
                  <a:lnTo>
                    <a:pt x="32296" y="33921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70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6" name="object 138">
              <a:extLst>
                <a:ext uri="{FF2B5EF4-FFF2-40B4-BE49-F238E27FC236}">
                  <a16:creationId xmlns:a16="http://schemas.microsoft.com/office/drawing/2014/main" id="{BEB40081-DF46-9F8C-2D1F-5BE3C078D164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74674" y="5141340"/>
              <a:ext cx="102694" cy="115570"/>
            </a:xfrm>
            <a:prstGeom prst="rect">
              <a:avLst/>
            </a:prstGeom>
          </p:spPr>
        </p:pic>
        <p:pic>
          <p:nvPicPr>
            <p:cNvPr id="507" name="object 139">
              <a:extLst>
                <a:ext uri="{FF2B5EF4-FFF2-40B4-BE49-F238E27FC236}">
                  <a16:creationId xmlns:a16="http://schemas.microsoft.com/office/drawing/2014/main" id="{128978B3-0337-286F-0F68-A4EA1B80325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8169" y="5166767"/>
              <a:ext cx="95760" cy="92123"/>
            </a:xfrm>
            <a:prstGeom prst="rect">
              <a:avLst/>
            </a:prstGeom>
          </p:spPr>
        </p:pic>
        <p:pic>
          <p:nvPicPr>
            <p:cNvPr id="508" name="object 140">
              <a:extLst>
                <a:ext uri="{FF2B5EF4-FFF2-40B4-BE49-F238E27FC236}">
                  <a16:creationId xmlns:a16="http://schemas.microsoft.com/office/drawing/2014/main" id="{9D64BAC4-F638-E9F8-8923-D1EDB22E30AF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377590" y="5141340"/>
              <a:ext cx="182105" cy="117222"/>
            </a:xfrm>
            <a:prstGeom prst="rect">
              <a:avLst/>
            </a:prstGeom>
          </p:spPr>
        </p:pic>
        <p:pic>
          <p:nvPicPr>
            <p:cNvPr id="509" name="object 141">
              <a:extLst>
                <a:ext uri="{FF2B5EF4-FFF2-40B4-BE49-F238E27FC236}">
                  <a16:creationId xmlns:a16="http://schemas.microsoft.com/office/drawing/2014/main" id="{2CE8FB7D-4517-21C7-E97E-52FCF0809A0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1329" y="5166767"/>
              <a:ext cx="140990" cy="91795"/>
            </a:xfrm>
            <a:prstGeom prst="rect">
              <a:avLst/>
            </a:prstGeom>
          </p:spPr>
        </p:pic>
        <p:sp>
          <p:nvSpPr>
            <p:cNvPr id="510" name="object 142">
              <a:extLst>
                <a:ext uri="{FF2B5EF4-FFF2-40B4-BE49-F238E27FC236}">
                  <a16:creationId xmlns:a16="http://schemas.microsoft.com/office/drawing/2014/main" id="{F0F79241-30D7-AD8B-8702-E6F4CA877C82}"/>
                </a:ext>
              </a:extLst>
            </p:cNvPr>
            <p:cNvSpPr/>
            <p:nvPr/>
          </p:nvSpPr>
          <p:spPr>
            <a:xfrm>
              <a:off x="1743951" y="5145808"/>
              <a:ext cx="559435" cy="113664"/>
            </a:xfrm>
            <a:custGeom>
              <a:avLst/>
              <a:gdLst/>
              <a:ahLst/>
              <a:cxnLst/>
              <a:rect l="l" t="t" r="r" b="b"/>
              <a:pathLst>
                <a:path w="559435" h="113664">
                  <a:moveTo>
                    <a:pt x="135039" y="53492"/>
                  </a:moveTo>
                  <a:lnTo>
                    <a:pt x="132994" y="39420"/>
                  </a:lnTo>
                  <a:lnTo>
                    <a:pt x="127101" y="29235"/>
                  </a:lnTo>
                  <a:lnTo>
                    <a:pt x="117703" y="23050"/>
                  </a:lnTo>
                  <a:lnTo>
                    <a:pt x="105156" y="20967"/>
                  </a:lnTo>
                  <a:lnTo>
                    <a:pt x="96621" y="21882"/>
                  </a:lnTo>
                  <a:lnTo>
                    <a:pt x="89027" y="24574"/>
                  </a:lnTo>
                  <a:lnTo>
                    <a:pt x="82219" y="28968"/>
                  </a:lnTo>
                  <a:lnTo>
                    <a:pt x="76098" y="35001"/>
                  </a:lnTo>
                  <a:lnTo>
                    <a:pt x="71882" y="29044"/>
                  </a:lnTo>
                  <a:lnTo>
                    <a:pt x="66243" y="24638"/>
                  </a:lnTo>
                  <a:lnTo>
                    <a:pt x="59296" y="21907"/>
                  </a:lnTo>
                  <a:lnTo>
                    <a:pt x="51168" y="20967"/>
                  </a:lnTo>
                  <a:lnTo>
                    <a:pt x="42545" y="22136"/>
                  </a:lnTo>
                  <a:lnTo>
                    <a:pt x="35534" y="25273"/>
                  </a:lnTo>
                  <a:lnTo>
                    <a:pt x="29819" y="29806"/>
                  </a:lnTo>
                  <a:lnTo>
                    <a:pt x="25082" y="35166"/>
                  </a:lnTo>
                  <a:lnTo>
                    <a:pt x="25082" y="22618"/>
                  </a:lnTo>
                  <a:lnTo>
                    <a:pt x="0" y="22618"/>
                  </a:lnTo>
                  <a:lnTo>
                    <a:pt x="0" y="111112"/>
                  </a:lnTo>
                  <a:lnTo>
                    <a:pt x="25082" y="111112"/>
                  </a:lnTo>
                  <a:lnTo>
                    <a:pt x="25082" y="49860"/>
                  </a:lnTo>
                  <a:lnTo>
                    <a:pt x="30873" y="43751"/>
                  </a:lnTo>
                  <a:lnTo>
                    <a:pt x="49695" y="43751"/>
                  </a:lnTo>
                  <a:lnTo>
                    <a:pt x="54965" y="49860"/>
                  </a:lnTo>
                  <a:lnTo>
                    <a:pt x="54965" y="111112"/>
                  </a:lnTo>
                  <a:lnTo>
                    <a:pt x="80060" y="111112"/>
                  </a:lnTo>
                  <a:lnTo>
                    <a:pt x="80060" y="49860"/>
                  </a:lnTo>
                  <a:lnTo>
                    <a:pt x="85839" y="43751"/>
                  </a:lnTo>
                  <a:lnTo>
                    <a:pt x="104660" y="43751"/>
                  </a:lnTo>
                  <a:lnTo>
                    <a:pt x="109943" y="49860"/>
                  </a:lnTo>
                  <a:lnTo>
                    <a:pt x="109943" y="111112"/>
                  </a:lnTo>
                  <a:lnTo>
                    <a:pt x="135039" y="111112"/>
                  </a:lnTo>
                  <a:lnTo>
                    <a:pt x="135039" y="53492"/>
                  </a:lnTo>
                  <a:close/>
                </a:path>
                <a:path w="559435" h="113664">
                  <a:moveTo>
                    <a:pt x="239382" y="69011"/>
                  </a:moveTo>
                  <a:lnTo>
                    <a:pt x="238099" y="59931"/>
                  </a:lnTo>
                  <a:lnTo>
                    <a:pt x="236804" y="50914"/>
                  </a:lnTo>
                  <a:lnTo>
                    <a:pt x="231762" y="41109"/>
                  </a:lnTo>
                  <a:lnTo>
                    <a:pt x="228917" y="35572"/>
                  </a:lnTo>
                  <a:lnTo>
                    <a:pt x="215493" y="24942"/>
                  </a:lnTo>
                  <a:lnTo>
                    <a:pt x="214960" y="24841"/>
                  </a:lnTo>
                  <a:lnTo>
                    <a:pt x="214960" y="59931"/>
                  </a:lnTo>
                  <a:lnTo>
                    <a:pt x="177139" y="59931"/>
                  </a:lnTo>
                  <a:lnTo>
                    <a:pt x="196291" y="41109"/>
                  </a:lnTo>
                  <a:lnTo>
                    <a:pt x="203454" y="42468"/>
                  </a:lnTo>
                  <a:lnTo>
                    <a:pt x="209029" y="46304"/>
                  </a:lnTo>
                  <a:lnTo>
                    <a:pt x="212902" y="52247"/>
                  </a:lnTo>
                  <a:lnTo>
                    <a:pt x="214960" y="59931"/>
                  </a:lnTo>
                  <a:lnTo>
                    <a:pt x="214960" y="24841"/>
                  </a:lnTo>
                  <a:lnTo>
                    <a:pt x="196291" y="20967"/>
                  </a:lnTo>
                  <a:lnTo>
                    <a:pt x="178587" y="24612"/>
                  </a:lnTo>
                  <a:lnTo>
                    <a:pt x="164757" y="34518"/>
                  </a:lnTo>
                  <a:lnTo>
                    <a:pt x="155752" y="49174"/>
                  </a:lnTo>
                  <a:lnTo>
                    <a:pt x="152539" y="67030"/>
                  </a:lnTo>
                  <a:lnTo>
                    <a:pt x="152539" y="67360"/>
                  </a:lnTo>
                  <a:lnTo>
                    <a:pt x="156032" y="85928"/>
                  </a:lnTo>
                  <a:lnTo>
                    <a:pt x="165696" y="100380"/>
                  </a:lnTo>
                  <a:lnTo>
                    <a:pt x="180340" y="109753"/>
                  </a:lnTo>
                  <a:lnTo>
                    <a:pt x="198767" y="113093"/>
                  </a:lnTo>
                  <a:lnTo>
                    <a:pt x="210019" y="111950"/>
                  </a:lnTo>
                  <a:lnTo>
                    <a:pt x="219760" y="108673"/>
                  </a:lnTo>
                  <a:lnTo>
                    <a:pt x="228053" y="103479"/>
                  </a:lnTo>
                  <a:lnTo>
                    <a:pt x="234924" y="96583"/>
                  </a:lnTo>
                  <a:lnTo>
                    <a:pt x="230822" y="92951"/>
                  </a:lnTo>
                  <a:lnTo>
                    <a:pt x="220560" y="83870"/>
                  </a:lnTo>
                  <a:lnTo>
                    <a:pt x="213626" y="90309"/>
                  </a:lnTo>
                  <a:lnTo>
                    <a:pt x="207518" y="92951"/>
                  </a:lnTo>
                  <a:lnTo>
                    <a:pt x="199097" y="92951"/>
                  </a:lnTo>
                  <a:lnTo>
                    <a:pt x="191338" y="91833"/>
                  </a:lnTo>
                  <a:lnTo>
                    <a:pt x="185000" y="88544"/>
                  </a:lnTo>
                  <a:lnTo>
                    <a:pt x="180314" y="83121"/>
                  </a:lnTo>
                  <a:lnTo>
                    <a:pt x="177469" y="75615"/>
                  </a:lnTo>
                  <a:lnTo>
                    <a:pt x="239052" y="75615"/>
                  </a:lnTo>
                  <a:lnTo>
                    <a:pt x="239382" y="70993"/>
                  </a:lnTo>
                  <a:lnTo>
                    <a:pt x="239382" y="69011"/>
                  </a:lnTo>
                  <a:close/>
                </a:path>
                <a:path w="559435" h="113664">
                  <a:moveTo>
                    <a:pt x="308063" y="22618"/>
                  </a:moveTo>
                  <a:lnTo>
                    <a:pt x="287261" y="22618"/>
                  </a:lnTo>
                  <a:lnTo>
                    <a:pt x="287261" y="0"/>
                  </a:lnTo>
                  <a:lnTo>
                    <a:pt x="262166" y="0"/>
                  </a:lnTo>
                  <a:lnTo>
                    <a:pt x="262166" y="22618"/>
                  </a:lnTo>
                  <a:lnTo>
                    <a:pt x="251599" y="22618"/>
                  </a:lnTo>
                  <a:lnTo>
                    <a:pt x="251599" y="44081"/>
                  </a:lnTo>
                  <a:lnTo>
                    <a:pt x="262166" y="44081"/>
                  </a:lnTo>
                  <a:lnTo>
                    <a:pt x="262166" y="86017"/>
                  </a:lnTo>
                  <a:lnTo>
                    <a:pt x="264033" y="98806"/>
                  </a:lnTo>
                  <a:lnTo>
                    <a:pt x="269290" y="106984"/>
                  </a:lnTo>
                  <a:lnTo>
                    <a:pt x="277418" y="111315"/>
                  </a:lnTo>
                  <a:lnTo>
                    <a:pt x="287921" y="112598"/>
                  </a:lnTo>
                  <a:lnTo>
                    <a:pt x="296341" y="112598"/>
                  </a:lnTo>
                  <a:lnTo>
                    <a:pt x="302450" y="110617"/>
                  </a:lnTo>
                  <a:lnTo>
                    <a:pt x="307746" y="107480"/>
                  </a:lnTo>
                  <a:lnTo>
                    <a:pt x="307746" y="87337"/>
                  </a:lnTo>
                  <a:lnTo>
                    <a:pt x="304114" y="89319"/>
                  </a:lnTo>
                  <a:lnTo>
                    <a:pt x="299974" y="90474"/>
                  </a:lnTo>
                  <a:lnTo>
                    <a:pt x="289750" y="90474"/>
                  </a:lnTo>
                  <a:lnTo>
                    <a:pt x="287261" y="87668"/>
                  </a:lnTo>
                  <a:lnTo>
                    <a:pt x="287261" y="44081"/>
                  </a:lnTo>
                  <a:lnTo>
                    <a:pt x="308063" y="44081"/>
                  </a:lnTo>
                  <a:lnTo>
                    <a:pt x="308063" y="22618"/>
                  </a:lnTo>
                  <a:close/>
                </a:path>
                <a:path w="559435" h="113664">
                  <a:moveTo>
                    <a:pt x="406628" y="69011"/>
                  </a:moveTo>
                  <a:lnTo>
                    <a:pt x="405333" y="59931"/>
                  </a:lnTo>
                  <a:lnTo>
                    <a:pt x="404050" y="50914"/>
                  </a:lnTo>
                  <a:lnTo>
                    <a:pt x="399008" y="41109"/>
                  </a:lnTo>
                  <a:lnTo>
                    <a:pt x="396163" y="35572"/>
                  </a:lnTo>
                  <a:lnTo>
                    <a:pt x="382739" y="24942"/>
                  </a:lnTo>
                  <a:lnTo>
                    <a:pt x="382193" y="24841"/>
                  </a:lnTo>
                  <a:lnTo>
                    <a:pt x="382193" y="59931"/>
                  </a:lnTo>
                  <a:lnTo>
                    <a:pt x="344385" y="59931"/>
                  </a:lnTo>
                  <a:lnTo>
                    <a:pt x="363537" y="41109"/>
                  </a:lnTo>
                  <a:lnTo>
                    <a:pt x="370700" y="42468"/>
                  </a:lnTo>
                  <a:lnTo>
                    <a:pt x="376275" y="46304"/>
                  </a:lnTo>
                  <a:lnTo>
                    <a:pt x="380136" y="52247"/>
                  </a:lnTo>
                  <a:lnTo>
                    <a:pt x="382193" y="59931"/>
                  </a:lnTo>
                  <a:lnTo>
                    <a:pt x="382193" y="24841"/>
                  </a:lnTo>
                  <a:lnTo>
                    <a:pt x="363537" y="20967"/>
                  </a:lnTo>
                  <a:lnTo>
                    <a:pt x="345833" y="24612"/>
                  </a:lnTo>
                  <a:lnTo>
                    <a:pt x="332003" y="34518"/>
                  </a:lnTo>
                  <a:lnTo>
                    <a:pt x="322999" y="49174"/>
                  </a:lnTo>
                  <a:lnTo>
                    <a:pt x="319786" y="67030"/>
                  </a:lnTo>
                  <a:lnTo>
                    <a:pt x="319786" y="67360"/>
                  </a:lnTo>
                  <a:lnTo>
                    <a:pt x="323278" y="85928"/>
                  </a:lnTo>
                  <a:lnTo>
                    <a:pt x="332930" y="100380"/>
                  </a:lnTo>
                  <a:lnTo>
                    <a:pt x="347586" y="109753"/>
                  </a:lnTo>
                  <a:lnTo>
                    <a:pt x="366014" y="113093"/>
                  </a:lnTo>
                  <a:lnTo>
                    <a:pt x="377266" y="111950"/>
                  </a:lnTo>
                  <a:lnTo>
                    <a:pt x="387007" y="108673"/>
                  </a:lnTo>
                  <a:lnTo>
                    <a:pt x="395300" y="103479"/>
                  </a:lnTo>
                  <a:lnTo>
                    <a:pt x="402170" y="96583"/>
                  </a:lnTo>
                  <a:lnTo>
                    <a:pt x="398068" y="92951"/>
                  </a:lnTo>
                  <a:lnTo>
                    <a:pt x="387807" y="83870"/>
                  </a:lnTo>
                  <a:lnTo>
                    <a:pt x="380873" y="90309"/>
                  </a:lnTo>
                  <a:lnTo>
                    <a:pt x="374764" y="92951"/>
                  </a:lnTo>
                  <a:lnTo>
                    <a:pt x="366344" y="92951"/>
                  </a:lnTo>
                  <a:lnTo>
                    <a:pt x="358584" y="91833"/>
                  </a:lnTo>
                  <a:lnTo>
                    <a:pt x="352247" y="88544"/>
                  </a:lnTo>
                  <a:lnTo>
                    <a:pt x="347560" y="83121"/>
                  </a:lnTo>
                  <a:lnTo>
                    <a:pt x="344716" y="75615"/>
                  </a:lnTo>
                  <a:lnTo>
                    <a:pt x="406298" y="75615"/>
                  </a:lnTo>
                  <a:lnTo>
                    <a:pt x="406628" y="70993"/>
                  </a:lnTo>
                  <a:lnTo>
                    <a:pt x="406628" y="69011"/>
                  </a:lnTo>
                  <a:close/>
                </a:path>
                <a:path w="559435" h="113664">
                  <a:moveTo>
                    <a:pt x="478612" y="20967"/>
                  </a:moveTo>
                  <a:lnTo>
                    <a:pt x="468655" y="22009"/>
                  </a:lnTo>
                  <a:lnTo>
                    <a:pt x="460844" y="25869"/>
                  </a:lnTo>
                  <a:lnTo>
                    <a:pt x="454863" y="32156"/>
                  </a:lnTo>
                  <a:lnTo>
                    <a:pt x="450380" y="40449"/>
                  </a:lnTo>
                  <a:lnTo>
                    <a:pt x="450380" y="22618"/>
                  </a:lnTo>
                  <a:lnTo>
                    <a:pt x="425297" y="22618"/>
                  </a:lnTo>
                  <a:lnTo>
                    <a:pt x="425297" y="111112"/>
                  </a:lnTo>
                  <a:lnTo>
                    <a:pt x="450380" y="111112"/>
                  </a:lnTo>
                  <a:lnTo>
                    <a:pt x="450380" y="78422"/>
                  </a:lnTo>
                  <a:lnTo>
                    <a:pt x="452247" y="64630"/>
                  </a:lnTo>
                  <a:lnTo>
                    <a:pt x="457581" y="54889"/>
                  </a:lnTo>
                  <a:lnTo>
                    <a:pt x="466051" y="49123"/>
                  </a:lnTo>
                  <a:lnTo>
                    <a:pt x="477291" y="47218"/>
                  </a:lnTo>
                  <a:lnTo>
                    <a:pt x="478612" y="47218"/>
                  </a:lnTo>
                  <a:lnTo>
                    <a:pt x="478612" y="20967"/>
                  </a:lnTo>
                  <a:close/>
                </a:path>
                <a:path w="559435" h="113664">
                  <a:moveTo>
                    <a:pt x="559181" y="83870"/>
                  </a:moveTo>
                  <a:lnTo>
                    <a:pt x="522871" y="54317"/>
                  </a:lnTo>
                  <a:lnTo>
                    <a:pt x="514451" y="52006"/>
                  </a:lnTo>
                  <a:lnTo>
                    <a:pt x="514451" y="43256"/>
                  </a:lnTo>
                  <a:lnTo>
                    <a:pt x="517575" y="40614"/>
                  </a:lnTo>
                  <a:lnTo>
                    <a:pt x="530123" y="40614"/>
                  </a:lnTo>
                  <a:lnTo>
                    <a:pt x="538873" y="43751"/>
                  </a:lnTo>
                  <a:lnTo>
                    <a:pt x="547624" y="48869"/>
                  </a:lnTo>
                  <a:lnTo>
                    <a:pt x="557212" y="31534"/>
                  </a:lnTo>
                  <a:lnTo>
                    <a:pt x="549579" y="27216"/>
                  </a:lnTo>
                  <a:lnTo>
                    <a:pt x="541312" y="24003"/>
                  </a:lnTo>
                  <a:lnTo>
                    <a:pt x="532726" y="21983"/>
                  </a:lnTo>
                  <a:lnTo>
                    <a:pt x="524179" y="21297"/>
                  </a:lnTo>
                  <a:lnTo>
                    <a:pt x="511606" y="23152"/>
                  </a:lnTo>
                  <a:lnTo>
                    <a:pt x="501319" y="28575"/>
                  </a:lnTo>
                  <a:lnTo>
                    <a:pt x="494372" y="37388"/>
                  </a:lnTo>
                  <a:lnTo>
                    <a:pt x="491832" y="49695"/>
                  </a:lnTo>
                  <a:lnTo>
                    <a:pt x="494207" y="60579"/>
                  </a:lnTo>
                  <a:lnTo>
                    <a:pt x="527977" y="79248"/>
                  </a:lnTo>
                  <a:lnTo>
                    <a:pt x="536562" y="81064"/>
                  </a:lnTo>
                  <a:lnTo>
                    <a:pt x="536562" y="90805"/>
                  </a:lnTo>
                  <a:lnTo>
                    <a:pt x="533260" y="93446"/>
                  </a:lnTo>
                  <a:lnTo>
                    <a:pt x="525995" y="93446"/>
                  </a:lnTo>
                  <a:lnTo>
                    <a:pt x="519506" y="92773"/>
                  </a:lnTo>
                  <a:lnTo>
                    <a:pt x="512546" y="90766"/>
                  </a:lnTo>
                  <a:lnTo>
                    <a:pt x="505333" y="87452"/>
                  </a:lnTo>
                  <a:lnTo>
                    <a:pt x="498094" y="82880"/>
                  </a:lnTo>
                  <a:lnTo>
                    <a:pt x="487362" y="99390"/>
                  </a:lnTo>
                  <a:lnTo>
                    <a:pt x="496506" y="105371"/>
                  </a:lnTo>
                  <a:lnTo>
                    <a:pt x="506107" y="109537"/>
                  </a:lnTo>
                  <a:lnTo>
                    <a:pt x="515835" y="111975"/>
                  </a:lnTo>
                  <a:lnTo>
                    <a:pt x="525335" y="112763"/>
                  </a:lnTo>
                  <a:lnTo>
                    <a:pt x="538708" y="111061"/>
                  </a:lnTo>
                  <a:lnTo>
                    <a:pt x="549440" y="105841"/>
                  </a:lnTo>
                  <a:lnTo>
                    <a:pt x="556590" y="96951"/>
                  </a:lnTo>
                  <a:lnTo>
                    <a:pt x="559181" y="8387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1" name="object 143">
              <a:extLst>
                <a:ext uri="{FF2B5EF4-FFF2-40B4-BE49-F238E27FC236}">
                  <a16:creationId xmlns:a16="http://schemas.microsoft.com/office/drawing/2014/main" id="{704D6EBF-411C-AF03-FAEA-0ABA3CC44EA7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887731" y="5140829"/>
              <a:ext cx="400536" cy="118060"/>
            </a:xfrm>
            <a:prstGeom prst="rect">
              <a:avLst/>
            </a:prstGeom>
          </p:spPr>
        </p:pic>
        <p:sp>
          <p:nvSpPr>
            <p:cNvPr id="512" name="object 144">
              <a:extLst>
                <a:ext uri="{FF2B5EF4-FFF2-40B4-BE49-F238E27FC236}">
                  <a16:creationId xmlns:a16="http://schemas.microsoft.com/office/drawing/2014/main" id="{4D63303A-1F6B-D1D8-C0AA-E28A20D46342}"/>
                </a:ext>
              </a:extLst>
            </p:cNvPr>
            <p:cNvSpPr/>
            <p:nvPr/>
          </p:nvSpPr>
          <p:spPr>
            <a:xfrm>
              <a:off x="5352324" y="5140515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39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8"/>
                  </a:lnTo>
                  <a:lnTo>
                    <a:pt x="25424" y="25754"/>
                  </a:lnTo>
                  <a:lnTo>
                    <a:pt x="25424" y="116395"/>
                  </a:lnTo>
                  <a:lnTo>
                    <a:pt x="50519" y="116395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3" name="object 145">
              <a:extLst>
                <a:ext uri="{FF2B5EF4-FFF2-40B4-BE49-F238E27FC236}">
                  <a16:creationId xmlns:a16="http://schemas.microsoft.com/office/drawing/2014/main" id="{E26B2D15-6134-B40D-5B82-363F494E0CE9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040147" y="5140829"/>
              <a:ext cx="400536" cy="118060"/>
            </a:xfrm>
            <a:prstGeom prst="rect">
              <a:avLst/>
            </a:prstGeom>
          </p:spPr>
        </p:pic>
        <p:pic>
          <p:nvPicPr>
            <p:cNvPr id="514" name="object 146">
              <a:extLst>
                <a:ext uri="{FF2B5EF4-FFF2-40B4-BE49-F238E27FC236}">
                  <a16:creationId xmlns:a16="http://schemas.microsoft.com/office/drawing/2014/main" id="{0466FDA1-5043-E7C1-587D-D21CFBB5B34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08868" y="5139690"/>
              <a:ext cx="85521" cy="117219"/>
            </a:xfrm>
            <a:prstGeom prst="rect">
              <a:avLst/>
            </a:prstGeom>
          </p:spPr>
        </p:pic>
        <p:sp>
          <p:nvSpPr>
            <p:cNvPr id="515" name="object 147">
              <a:extLst>
                <a:ext uri="{FF2B5EF4-FFF2-40B4-BE49-F238E27FC236}">
                  <a16:creationId xmlns:a16="http://schemas.microsoft.com/office/drawing/2014/main" id="{5560BE2F-19D8-F42D-91CA-43B4A16C59FD}"/>
                </a:ext>
              </a:extLst>
            </p:cNvPr>
            <p:cNvSpPr/>
            <p:nvPr/>
          </p:nvSpPr>
          <p:spPr>
            <a:xfrm>
              <a:off x="926344" y="5642438"/>
              <a:ext cx="41910" cy="107950"/>
            </a:xfrm>
            <a:custGeom>
              <a:avLst/>
              <a:gdLst/>
              <a:ahLst/>
              <a:cxnLst/>
              <a:rect l="l" t="t" r="r" b="b"/>
              <a:pathLst>
                <a:path w="41909" h="107950">
                  <a:moveTo>
                    <a:pt x="41756" y="0"/>
                  </a:moveTo>
                  <a:lnTo>
                    <a:pt x="28648" y="0"/>
                  </a:lnTo>
                  <a:lnTo>
                    <a:pt x="0" y="9143"/>
                  </a:lnTo>
                  <a:lnTo>
                    <a:pt x="3959" y="24386"/>
                  </a:lnTo>
                  <a:lnTo>
                    <a:pt x="23162" y="19051"/>
                  </a:lnTo>
                  <a:lnTo>
                    <a:pt x="23162" y="107441"/>
                  </a:lnTo>
                  <a:lnTo>
                    <a:pt x="41756" y="107441"/>
                  </a:lnTo>
                  <a:lnTo>
                    <a:pt x="4175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6" name="object 148">
              <a:extLst>
                <a:ext uri="{FF2B5EF4-FFF2-40B4-BE49-F238E27FC236}">
                  <a16:creationId xmlns:a16="http://schemas.microsoft.com/office/drawing/2014/main" id="{5CBA6FD9-6AC3-2DCB-F3DF-0D3DB20A86A8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352221" y="5527486"/>
              <a:ext cx="2691359" cy="280716"/>
            </a:xfrm>
            <a:prstGeom prst="rect">
              <a:avLst/>
            </a:prstGeom>
          </p:spPr>
        </p:pic>
        <p:pic>
          <p:nvPicPr>
            <p:cNvPr id="517" name="object 149">
              <a:extLst>
                <a:ext uri="{FF2B5EF4-FFF2-40B4-BE49-F238E27FC236}">
                  <a16:creationId xmlns:a16="http://schemas.microsoft.com/office/drawing/2014/main" id="{B934AD6E-9362-33EE-F53A-9FBF0C036833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13312" y="6227895"/>
              <a:ext cx="77115" cy="108201"/>
            </a:xfrm>
            <a:prstGeom prst="rect">
              <a:avLst/>
            </a:prstGeom>
          </p:spPr>
        </p:pic>
        <p:pic>
          <p:nvPicPr>
            <p:cNvPr id="518" name="object 150">
              <a:extLst>
                <a:ext uri="{FF2B5EF4-FFF2-40B4-BE49-F238E27FC236}">
                  <a16:creationId xmlns:a16="http://schemas.microsoft.com/office/drawing/2014/main" id="{7FCC8C27-71CF-3BCC-6EA6-2A0D740310EE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60450" y="6124546"/>
              <a:ext cx="205127" cy="131518"/>
            </a:xfrm>
            <a:prstGeom prst="rect">
              <a:avLst/>
            </a:prstGeom>
          </p:spPr>
        </p:pic>
        <p:pic>
          <p:nvPicPr>
            <p:cNvPr id="519" name="object 151">
              <a:extLst>
                <a:ext uri="{FF2B5EF4-FFF2-40B4-BE49-F238E27FC236}">
                  <a16:creationId xmlns:a16="http://schemas.microsoft.com/office/drawing/2014/main" id="{77D8FE19-3FD8-12D8-9A0C-BB041F31A5FB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21050" y="6119060"/>
              <a:ext cx="146455" cy="112165"/>
            </a:xfrm>
            <a:prstGeom prst="rect">
              <a:avLst/>
            </a:prstGeom>
          </p:spPr>
        </p:pic>
        <p:pic>
          <p:nvPicPr>
            <p:cNvPr id="520" name="object 152">
              <a:extLst>
                <a:ext uri="{FF2B5EF4-FFF2-40B4-BE49-F238E27FC236}">
                  <a16:creationId xmlns:a16="http://schemas.microsoft.com/office/drawing/2014/main" id="{00BA6AB1-8836-3E24-AAB7-47394C0DF3B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86557" y="6119974"/>
              <a:ext cx="270047" cy="113079"/>
            </a:xfrm>
            <a:prstGeom prst="rect">
              <a:avLst/>
            </a:prstGeom>
          </p:spPr>
        </p:pic>
        <p:pic>
          <p:nvPicPr>
            <p:cNvPr id="521" name="object 153">
              <a:extLst>
                <a:ext uri="{FF2B5EF4-FFF2-40B4-BE49-F238E27FC236}">
                  <a16:creationId xmlns:a16="http://schemas.microsoft.com/office/drawing/2014/main" id="{D44C18DC-3F97-F8E5-3531-A6334F9E48D6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124421" y="6149084"/>
              <a:ext cx="321105" cy="83969"/>
            </a:xfrm>
            <a:prstGeom prst="rect">
              <a:avLst/>
            </a:prstGeom>
          </p:spPr>
        </p:pic>
        <p:pic>
          <p:nvPicPr>
            <p:cNvPr id="522" name="object 154">
              <a:extLst>
                <a:ext uri="{FF2B5EF4-FFF2-40B4-BE49-F238E27FC236}">
                  <a16:creationId xmlns:a16="http://schemas.microsoft.com/office/drawing/2014/main" id="{876A945C-1354-D6A8-42E4-3C83C384DDF3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509992" y="6149084"/>
              <a:ext cx="72237" cy="82141"/>
            </a:xfrm>
            <a:prstGeom prst="rect">
              <a:avLst/>
            </a:prstGeom>
          </p:spPr>
        </p:pic>
        <p:sp>
          <p:nvSpPr>
            <p:cNvPr id="523" name="object 155">
              <a:extLst>
                <a:ext uri="{FF2B5EF4-FFF2-40B4-BE49-F238E27FC236}">
                  <a16:creationId xmlns:a16="http://schemas.microsoft.com/office/drawing/2014/main" id="{61B79276-3CB9-ED6F-2E18-423EFD1BBFCB}"/>
                </a:ext>
              </a:extLst>
            </p:cNvPr>
            <p:cNvSpPr/>
            <p:nvPr/>
          </p:nvSpPr>
          <p:spPr>
            <a:xfrm>
              <a:off x="2604782" y="6120888"/>
              <a:ext cx="20320" cy="110489"/>
            </a:xfrm>
            <a:custGeom>
              <a:avLst/>
              <a:gdLst/>
              <a:ahLst/>
              <a:cxnLst/>
              <a:rect l="l" t="t" r="r" b="b"/>
              <a:pathLst>
                <a:path w="20319" h="110489">
                  <a:moveTo>
                    <a:pt x="19202" y="29870"/>
                  </a:moveTo>
                  <a:lnTo>
                    <a:pt x="762" y="29870"/>
                  </a:lnTo>
                  <a:lnTo>
                    <a:pt x="762" y="110337"/>
                  </a:lnTo>
                  <a:lnTo>
                    <a:pt x="19202" y="110337"/>
                  </a:lnTo>
                  <a:lnTo>
                    <a:pt x="19202" y="29870"/>
                  </a:lnTo>
                  <a:close/>
                </a:path>
                <a:path w="20319" h="110489">
                  <a:moveTo>
                    <a:pt x="19812" y="0"/>
                  </a:moveTo>
                  <a:lnTo>
                    <a:pt x="0" y="0"/>
                  </a:lnTo>
                  <a:lnTo>
                    <a:pt x="0" y="17526"/>
                  </a:lnTo>
                  <a:lnTo>
                    <a:pt x="19812" y="1752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4" name="object 156">
              <a:extLst>
                <a:ext uri="{FF2B5EF4-FFF2-40B4-BE49-F238E27FC236}">
                  <a16:creationId xmlns:a16="http://schemas.microsoft.com/office/drawing/2014/main" id="{92AC9F4B-95B1-5867-F80F-968CF6E5D6E3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643645" y="6149084"/>
              <a:ext cx="162608" cy="83969"/>
            </a:xfrm>
            <a:prstGeom prst="rect">
              <a:avLst/>
            </a:prstGeom>
          </p:spPr>
        </p:pic>
        <p:pic>
          <p:nvPicPr>
            <p:cNvPr id="525" name="object 157">
              <a:extLst>
                <a:ext uri="{FF2B5EF4-FFF2-40B4-BE49-F238E27FC236}">
                  <a16:creationId xmlns:a16="http://schemas.microsoft.com/office/drawing/2014/main" id="{5ACB7D5B-1BAF-A8B3-D9AE-DE929FBAF94B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863861" y="6119974"/>
              <a:ext cx="454456" cy="113079"/>
            </a:xfrm>
            <a:prstGeom prst="rect">
              <a:avLst/>
            </a:prstGeom>
          </p:spPr>
        </p:pic>
        <p:pic>
          <p:nvPicPr>
            <p:cNvPr id="526" name="object 158">
              <a:extLst>
                <a:ext uri="{FF2B5EF4-FFF2-40B4-BE49-F238E27FC236}">
                  <a16:creationId xmlns:a16="http://schemas.microsoft.com/office/drawing/2014/main" id="{6C22BBEC-BBF7-0425-EB60-F75244EE08DB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376080" y="6119974"/>
              <a:ext cx="396690" cy="113079"/>
            </a:xfrm>
            <a:prstGeom prst="rect">
              <a:avLst/>
            </a:prstGeom>
          </p:spPr>
        </p:pic>
        <p:pic>
          <p:nvPicPr>
            <p:cNvPr id="527" name="object 159">
              <a:extLst>
                <a:ext uri="{FF2B5EF4-FFF2-40B4-BE49-F238E27FC236}">
                  <a16:creationId xmlns:a16="http://schemas.microsoft.com/office/drawing/2014/main" id="{FEE3F7DF-AAC8-709C-1E7D-D1A32674AF34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834338" y="6128661"/>
              <a:ext cx="136400" cy="104241"/>
            </a:xfrm>
            <a:prstGeom prst="rect">
              <a:avLst/>
            </a:prstGeom>
          </p:spPr>
        </p:pic>
        <p:sp>
          <p:nvSpPr>
            <p:cNvPr id="528" name="object 160">
              <a:extLst>
                <a:ext uri="{FF2B5EF4-FFF2-40B4-BE49-F238E27FC236}">
                  <a16:creationId xmlns:a16="http://schemas.microsoft.com/office/drawing/2014/main" id="{275C7BFC-E73F-9A8D-2963-9FA659ED7980}"/>
                </a:ext>
              </a:extLst>
            </p:cNvPr>
            <p:cNvSpPr/>
            <p:nvPr/>
          </p:nvSpPr>
          <p:spPr>
            <a:xfrm>
              <a:off x="3993749" y="6119974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60">
                  <a:moveTo>
                    <a:pt x="18439" y="0"/>
                  </a:moveTo>
                  <a:lnTo>
                    <a:pt x="0" y="0"/>
                  </a:lnTo>
                  <a:lnTo>
                    <a:pt x="0" y="111250"/>
                  </a:lnTo>
                  <a:lnTo>
                    <a:pt x="18439" y="111250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9" name="object 161">
              <a:extLst>
                <a:ext uri="{FF2B5EF4-FFF2-40B4-BE49-F238E27FC236}">
                  <a16:creationId xmlns:a16="http://schemas.microsoft.com/office/drawing/2014/main" id="{0D2756C6-F97D-B2D6-E2B8-1559F63E4353}"/>
                </a:ext>
              </a:extLst>
            </p:cNvPr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036265" y="6119974"/>
              <a:ext cx="108813" cy="111250"/>
            </a:xfrm>
            <a:prstGeom prst="rect">
              <a:avLst/>
            </a:prstGeom>
          </p:spPr>
        </p:pic>
        <p:pic>
          <p:nvPicPr>
            <p:cNvPr id="530" name="object 162">
              <a:extLst>
                <a:ext uri="{FF2B5EF4-FFF2-40B4-BE49-F238E27FC236}">
                  <a16:creationId xmlns:a16="http://schemas.microsoft.com/office/drawing/2014/main" id="{27D461D2-5ED4-A683-723B-2D36FA211C79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168547" y="6149084"/>
              <a:ext cx="173581" cy="106829"/>
            </a:xfrm>
            <a:prstGeom prst="rect">
              <a:avLst/>
            </a:prstGeom>
          </p:spPr>
        </p:pic>
        <p:pic>
          <p:nvPicPr>
            <p:cNvPr id="531" name="object 163">
              <a:extLst>
                <a:ext uri="{FF2B5EF4-FFF2-40B4-BE49-F238E27FC236}">
                  <a16:creationId xmlns:a16="http://schemas.microsoft.com/office/drawing/2014/main" id="{93D7C3FA-DFCA-5DBC-1D9E-60D05EF881A1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04458" y="6128661"/>
              <a:ext cx="147981" cy="104392"/>
            </a:xfrm>
            <a:prstGeom prst="rect">
              <a:avLst/>
            </a:prstGeom>
          </p:spPr>
        </p:pic>
        <p:pic>
          <p:nvPicPr>
            <p:cNvPr id="532" name="object 164">
              <a:extLst>
                <a:ext uri="{FF2B5EF4-FFF2-40B4-BE49-F238E27FC236}">
                  <a16:creationId xmlns:a16="http://schemas.microsoft.com/office/drawing/2014/main" id="{AD098531-F85D-EFCD-7884-B2DA27D12338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358315" y="6315807"/>
              <a:ext cx="218235" cy="83969"/>
            </a:xfrm>
            <a:prstGeom prst="rect">
              <a:avLst/>
            </a:prstGeom>
          </p:spPr>
        </p:pic>
        <p:sp>
          <p:nvSpPr>
            <p:cNvPr id="533" name="object 165">
              <a:extLst>
                <a:ext uri="{FF2B5EF4-FFF2-40B4-BE49-F238E27FC236}">
                  <a16:creationId xmlns:a16="http://schemas.microsoft.com/office/drawing/2014/main" id="{05C0E31A-2E0C-57BF-7F58-E7103AFE70B2}"/>
                </a:ext>
              </a:extLst>
            </p:cNvPr>
            <p:cNvSpPr/>
            <p:nvPr/>
          </p:nvSpPr>
          <p:spPr>
            <a:xfrm>
              <a:off x="4716813" y="5514559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4" name="object 166">
              <a:extLst>
                <a:ext uri="{FF2B5EF4-FFF2-40B4-BE49-F238E27FC236}">
                  <a16:creationId xmlns:a16="http://schemas.microsoft.com/office/drawing/2014/main" id="{594BEF90-D244-238A-5840-F50326B8F218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795340" y="5736625"/>
              <a:ext cx="198514" cy="66650"/>
            </a:xfrm>
            <a:prstGeom prst="rect">
              <a:avLst/>
            </a:prstGeom>
          </p:spPr>
        </p:pic>
        <p:sp>
          <p:nvSpPr>
            <p:cNvPr id="535" name="object 167">
              <a:extLst>
                <a:ext uri="{FF2B5EF4-FFF2-40B4-BE49-F238E27FC236}">
                  <a16:creationId xmlns:a16="http://schemas.microsoft.com/office/drawing/2014/main" id="{0B4544E1-DEB1-152A-E30C-4B1CA67FA799}"/>
                </a:ext>
              </a:extLst>
            </p:cNvPr>
            <p:cNvSpPr/>
            <p:nvPr/>
          </p:nvSpPr>
          <p:spPr>
            <a:xfrm>
              <a:off x="4798644" y="5625017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54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168">
              <a:extLst>
                <a:ext uri="{FF2B5EF4-FFF2-40B4-BE49-F238E27FC236}">
                  <a16:creationId xmlns:a16="http://schemas.microsoft.com/office/drawing/2014/main" id="{504E78B5-276C-171B-A69C-D14CB4E79850}"/>
                </a:ext>
              </a:extLst>
            </p:cNvPr>
            <p:cNvSpPr/>
            <p:nvPr/>
          </p:nvSpPr>
          <p:spPr>
            <a:xfrm>
              <a:off x="5226718" y="5514696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6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169">
              <a:extLst>
                <a:ext uri="{FF2B5EF4-FFF2-40B4-BE49-F238E27FC236}">
                  <a16:creationId xmlns:a16="http://schemas.microsoft.com/office/drawing/2014/main" id="{D35700BB-E0B0-9068-D706-063AFF814D2B}"/>
                </a:ext>
              </a:extLst>
            </p:cNvPr>
            <p:cNvSpPr/>
            <p:nvPr/>
          </p:nvSpPr>
          <p:spPr>
            <a:xfrm>
              <a:off x="5317337" y="5627239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170">
              <a:extLst>
                <a:ext uri="{FF2B5EF4-FFF2-40B4-BE49-F238E27FC236}">
                  <a16:creationId xmlns:a16="http://schemas.microsoft.com/office/drawing/2014/main" id="{254A2253-A11D-16A7-B3B3-F6F669F2BB3B}"/>
                </a:ext>
              </a:extLst>
            </p:cNvPr>
            <p:cNvSpPr/>
            <p:nvPr/>
          </p:nvSpPr>
          <p:spPr>
            <a:xfrm>
              <a:off x="5885823" y="5514559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9" name="object 171">
              <a:extLst>
                <a:ext uri="{FF2B5EF4-FFF2-40B4-BE49-F238E27FC236}">
                  <a16:creationId xmlns:a16="http://schemas.microsoft.com/office/drawing/2014/main" id="{0F073DFA-C0E0-3698-D9F9-706C22135BD1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964350" y="5736625"/>
              <a:ext cx="198514" cy="66650"/>
            </a:xfrm>
            <a:prstGeom prst="rect">
              <a:avLst/>
            </a:prstGeom>
          </p:spPr>
        </p:pic>
        <p:sp>
          <p:nvSpPr>
            <p:cNvPr id="540" name="object 172">
              <a:extLst>
                <a:ext uri="{FF2B5EF4-FFF2-40B4-BE49-F238E27FC236}">
                  <a16:creationId xmlns:a16="http://schemas.microsoft.com/office/drawing/2014/main" id="{FF7A775A-2801-709C-4408-186B65EA986F}"/>
                </a:ext>
              </a:extLst>
            </p:cNvPr>
            <p:cNvSpPr/>
            <p:nvPr/>
          </p:nvSpPr>
          <p:spPr>
            <a:xfrm>
              <a:off x="5967654" y="5625017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54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173">
              <a:extLst>
                <a:ext uri="{FF2B5EF4-FFF2-40B4-BE49-F238E27FC236}">
                  <a16:creationId xmlns:a16="http://schemas.microsoft.com/office/drawing/2014/main" id="{E6EC4E75-F5BC-E8EB-7F52-9EAB986FE2A9}"/>
                </a:ext>
              </a:extLst>
            </p:cNvPr>
            <p:cNvSpPr/>
            <p:nvPr/>
          </p:nvSpPr>
          <p:spPr>
            <a:xfrm>
              <a:off x="6395728" y="5514696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6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174">
              <a:extLst>
                <a:ext uri="{FF2B5EF4-FFF2-40B4-BE49-F238E27FC236}">
                  <a16:creationId xmlns:a16="http://schemas.microsoft.com/office/drawing/2014/main" id="{A631523D-A776-7066-CCC3-9E6436783AE0}"/>
                </a:ext>
              </a:extLst>
            </p:cNvPr>
            <p:cNvSpPr/>
            <p:nvPr/>
          </p:nvSpPr>
          <p:spPr>
            <a:xfrm>
              <a:off x="6486347" y="5627239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175">
              <a:extLst>
                <a:ext uri="{FF2B5EF4-FFF2-40B4-BE49-F238E27FC236}">
                  <a16:creationId xmlns:a16="http://schemas.microsoft.com/office/drawing/2014/main" id="{31BBA5E1-0DA2-894F-04D5-287BCC756D87}"/>
                </a:ext>
              </a:extLst>
            </p:cNvPr>
            <p:cNvSpPr/>
            <p:nvPr/>
          </p:nvSpPr>
          <p:spPr>
            <a:xfrm>
              <a:off x="4716813" y="6100776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4"/>
                  </a:lnTo>
                  <a:lnTo>
                    <a:pt x="8482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7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6"/>
                  </a:lnTo>
                  <a:lnTo>
                    <a:pt x="80252" y="326927"/>
                  </a:lnTo>
                  <a:lnTo>
                    <a:pt x="115709" y="344883"/>
                  </a:lnTo>
                  <a:lnTo>
                    <a:pt x="154040" y="354619"/>
                  </a:lnTo>
                  <a:lnTo>
                    <a:pt x="193691" y="355710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3"/>
                  </a:lnTo>
                  <a:lnTo>
                    <a:pt x="348679" y="230707"/>
                  </a:lnTo>
                  <a:lnTo>
                    <a:pt x="356434" y="190129"/>
                  </a:lnTo>
                  <a:lnTo>
                    <a:pt x="354499" y="148853"/>
                  </a:lnTo>
                  <a:lnTo>
                    <a:pt x="342642" y="108601"/>
                  </a:lnTo>
                  <a:lnTo>
                    <a:pt x="320633" y="71098"/>
                  </a:lnTo>
                  <a:lnTo>
                    <a:pt x="288241" y="38066"/>
                  </a:lnTo>
                  <a:lnTo>
                    <a:pt x="234296" y="9236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4" name="object 176">
              <a:extLst>
                <a:ext uri="{FF2B5EF4-FFF2-40B4-BE49-F238E27FC236}">
                  <a16:creationId xmlns:a16="http://schemas.microsoft.com/office/drawing/2014/main" id="{C0D7610F-68F4-77D3-DF08-54DC3F533EFB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95340" y="6322841"/>
              <a:ext cx="198514" cy="66650"/>
            </a:xfrm>
            <a:prstGeom prst="rect">
              <a:avLst/>
            </a:prstGeom>
          </p:spPr>
        </p:pic>
        <p:sp>
          <p:nvSpPr>
            <p:cNvPr id="545" name="object 177">
              <a:extLst>
                <a:ext uri="{FF2B5EF4-FFF2-40B4-BE49-F238E27FC236}">
                  <a16:creationId xmlns:a16="http://schemas.microsoft.com/office/drawing/2014/main" id="{C2202BDB-3BFC-6505-E1D7-D6AB3126F648}"/>
                </a:ext>
              </a:extLst>
            </p:cNvPr>
            <p:cNvSpPr/>
            <p:nvPr/>
          </p:nvSpPr>
          <p:spPr>
            <a:xfrm>
              <a:off x="4798644" y="6211236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178">
              <a:extLst>
                <a:ext uri="{FF2B5EF4-FFF2-40B4-BE49-F238E27FC236}">
                  <a16:creationId xmlns:a16="http://schemas.microsoft.com/office/drawing/2014/main" id="{2509B3B6-3E14-D197-E91F-4590C7CC60AE}"/>
                </a:ext>
              </a:extLst>
            </p:cNvPr>
            <p:cNvSpPr/>
            <p:nvPr/>
          </p:nvSpPr>
          <p:spPr>
            <a:xfrm>
              <a:off x="5226718" y="6100913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5" y="4347"/>
                  </a:lnTo>
                  <a:lnTo>
                    <a:pt x="100239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1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6" y="355337"/>
                  </a:lnTo>
                  <a:lnTo>
                    <a:pt x="152722" y="354840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2"/>
                  </a:lnTo>
                  <a:lnTo>
                    <a:pt x="222160" y="350356"/>
                  </a:lnTo>
                  <a:lnTo>
                    <a:pt x="262148" y="335249"/>
                  </a:lnTo>
                  <a:lnTo>
                    <a:pt x="298391" y="309930"/>
                  </a:lnTo>
                  <a:lnTo>
                    <a:pt x="325571" y="279571"/>
                  </a:lnTo>
                  <a:lnTo>
                    <a:pt x="344060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179">
              <a:extLst>
                <a:ext uri="{FF2B5EF4-FFF2-40B4-BE49-F238E27FC236}">
                  <a16:creationId xmlns:a16="http://schemas.microsoft.com/office/drawing/2014/main" id="{69C6D20D-F84A-1FC8-F818-156655EE3231}"/>
                </a:ext>
              </a:extLst>
            </p:cNvPr>
            <p:cNvSpPr/>
            <p:nvPr/>
          </p:nvSpPr>
          <p:spPr>
            <a:xfrm>
              <a:off x="5317337" y="6213459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180">
              <a:extLst>
                <a:ext uri="{FF2B5EF4-FFF2-40B4-BE49-F238E27FC236}">
                  <a16:creationId xmlns:a16="http://schemas.microsoft.com/office/drawing/2014/main" id="{60D95306-5FB9-196E-ED46-0B07B917B633}"/>
                </a:ext>
              </a:extLst>
            </p:cNvPr>
            <p:cNvSpPr/>
            <p:nvPr/>
          </p:nvSpPr>
          <p:spPr>
            <a:xfrm>
              <a:off x="5885823" y="6100776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4"/>
                  </a:lnTo>
                  <a:lnTo>
                    <a:pt x="8481" y="122313"/>
                  </a:lnTo>
                  <a:lnTo>
                    <a:pt x="2810" y="150484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7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6"/>
                  </a:lnTo>
                  <a:lnTo>
                    <a:pt x="80251" y="326927"/>
                  </a:lnTo>
                  <a:lnTo>
                    <a:pt x="115707" y="344883"/>
                  </a:lnTo>
                  <a:lnTo>
                    <a:pt x="154039" y="354619"/>
                  </a:lnTo>
                  <a:lnTo>
                    <a:pt x="193690" y="355710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3"/>
                  </a:lnTo>
                  <a:lnTo>
                    <a:pt x="348678" y="230707"/>
                  </a:lnTo>
                  <a:lnTo>
                    <a:pt x="356433" y="190129"/>
                  </a:lnTo>
                  <a:lnTo>
                    <a:pt x="354498" y="148853"/>
                  </a:lnTo>
                  <a:lnTo>
                    <a:pt x="342641" y="108601"/>
                  </a:lnTo>
                  <a:lnTo>
                    <a:pt x="320632" y="71098"/>
                  </a:lnTo>
                  <a:lnTo>
                    <a:pt x="288240" y="38066"/>
                  </a:lnTo>
                  <a:lnTo>
                    <a:pt x="234295" y="9236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9" name="object 181">
              <a:extLst>
                <a:ext uri="{FF2B5EF4-FFF2-40B4-BE49-F238E27FC236}">
                  <a16:creationId xmlns:a16="http://schemas.microsoft.com/office/drawing/2014/main" id="{6FB5E21F-5B40-7EE3-6E09-4014CAFFF772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964350" y="6322841"/>
              <a:ext cx="198514" cy="66650"/>
            </a:xfrm>
            <a:prstGeom prst="rect">
              <a:avLst/>
            </a:prstGeom>
          </p:spPr>
        </p:pic>
        <p:sp>
          <p:nvSpPr>
            <p:cNvPr id="550" name="object 182">
              <a:extLst>
                <a:ext uri="{FF2B5EF4-FFF2-40B4-BE49-F238E27FC236}">
                  <a16:creationId xmlns:a16="http://schemas.microsoft.com/office/drawing/2014/main" id="{D0D207B1-8745-1ECA-4880-685F676AE48F}"/>
                </a:ext>
              </a:extLst>
            </p:cNvPr>
            <p:cNvSpPr/>
            <p:nvPr/>
          </p:nvSpPr>
          <p:spPr>
            <a:xfrm>
              <a:off x="5967654" y="6211236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4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4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183">
              <a:extLst>
                <a:ext uri="{FF2B5EF4-FFF2-40B4-BE49-F238E27FC236}">
                  <a16:creationId xmlns:a16="http://schemas.microsoft.com/office/drawing/2014/main" id="{3525E77D-7965-F819-4635-E7CF0B99EAA8}"/>
                </a:ext>
              </a:extLst>
            </p:cNvPr>
            <p:cNvSpPr/>
            <p:nvPr/>
          </p:nvSpPr>
          <p:spPr>
            <a:xfrm>
              <a:off x="6395728" y="6100913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5">
                  <a:moveTo>
                    <a:pt x="180780" y="0"/>
                  </a:moveTo>
                  <a:lnTo>
                    <a:pt x="138464" y="4347"/>
                  </a:lnTo>
                  <a:lnTo>
                    <a:pt x="100238" y="17802"/>
                  </a:lnTo>
                  <a:lnTo>
                    <a:pt x="66946" y="39030"/>
                  </a:lnTo>
                  <a:lnTo>
                    <a:pt x="39432" y="66698"/>
                  </a:lnTo>
                  <a:lnTo>
                    <a:pt x="18540" y="99473"/>
                  </a:lnTo>
                  <a:lnTo>
                    <a:pt x="5114" y="136021"/>
                  </a:lnTo>
                  <a:lnTo>
                    <a:pt x="0" y="175008"/>
                  </a:lnTo>
                  <a:lnTo>
                    <a:pt x="4040" y="215100"/>
                  </a:lnTo>
                  <a:lnTo>
                    <a:pt x="18079" y="254965"/>
                  </a:lnTo>
                  <a:lnTo>
                    <a:pt x="42962" y="293269"/>
                  </a:lnTo>
                  <a:lnTo>
                    <a:pt x="77120" y="324616"/>
                  </a:lnTo>
                  <a:lnTo>
                    <a:pt x="120059" y="346283"/>
                  </a:lnTo>
                  <a:lnTo>
                    <a:pt x="152427" y="355337"/>
                  </a:lnTo>
                  <a:lnTo>
                    <a:pt x="152722" y="354840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2"/>
                  </a:lnTo>
                  <a:lnTo>
                    <a:pt x="222161" y="350356"/>
                  </a:lnTo>
                  <a:lnTo>
                    <a:pt x="262147" y="335249"/>
                  </a:lnTo>
                  <a:lnTo>
                    <a:pt x="298390" y="309930"/>
                  </a:lnTo>
                  <a:lnTo>
                    <a:pt x="325570" y="279571"/>
                  </a:lnTo>
                  <a:lnTo>
                    <a:pt x="344059" y="245541"/>
                  </a:lnTo>
                  <a:lnTo>
                    <a:pt x="356453" y="171945"/>
                  </a:lnTo>
                  <a:lnTo>
                    <a:pt x="351102" y="135117"/>
                  </a:lnTo>
                  <a:lnTo>
                    <a:pt x="319166" y="68249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184">
              <a:extLst>
                <a:ext uri="{FF2B5EF4-FFF2-40B4-BE49-F238E27FC236}">
                  <a16:creationId xmlns:a16="http://schemas.microsoft.com/office/drawing/2014/main" id="{5C3C9BB2-C463-1BC1-0CE5-3B7AA5865966}"/>
                </a:ext>
              </a:extLst>
            </p:cNvPr>
            <p:cNvSpPr/>
            <p:nvPr/>
          </p:nvSpPr>
          <p:spPr>
            <a:xfrm>
              <a:off x="6486347" y="6213459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3" name="object 185">
              <a:extLst>
                <a:ext uri="{FF2B5EF4-FFF2-40B4-BE49-F238E27FC236}">
                  <a16:creationId xmlns:a16="http://schemas.microsoft.com/office/drawing/2014/main" id="{AF3F2761-002E-B5F8-FAC4-D2445A69317A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747865" y="4700923"/>
              <a:ext cx="247078" cy="137923"/>
            </a:xfrm>
            <a:prstGeom prst="rect">
              <a:avLst/>
            </a:prstGeom>
          </p:spPr>
        </p:pic>
        <p:pic>
          <p:nvPicPr>
            <p:cNvPr id="554" name="object 186">
              <a:extLst>
                <a:ext uri="{FF2B5EF4-FFF2-40B4-BE49-F238E27FC236}">
                  <a16:creationId xmlns:a16="http://schemas.microsoft.com/office/drawing/2014/main" id="{2E87F42F-F136-A9BB-EC72-4345133162C2}"/>
                </a:ext>
              </a:extLst>
            </p:cNvPr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015899" y="4732545"/>
              <a:ext cx="155830" cy="104015"/>
            </a:xfrm>
            <a:prstGeom prst="rect">
              <a:avLst/>
            </a:prstGeom>
          </p:spPr>
        </p:pic>
        <p:pic>
          <p:nvPicPr>
            <p:cNvPr id="555" name="object 187">
              <a:extLst>
                <a:ext uri="{FF2B5EF4-FFF2-40B4-BE49-F238E27FC236}">
                  <a16:creationId xmlns:a16="http://schemas.microsoft.com/office/drawing/2014/main" id="{CCB01BA1-0A68-F7FB-12B6-475EFF251C7E}"/>
                </a:ext>
              </a:extLst>
            </p:cNvPr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196875" y="4732545"/>
              <a:ext cx="155829" cy="104015"/>
            </a:xfrm>
            <a:prstGeom prst="rect">
              <a:avLst/>
            </a:prstGeom>
          </p:spPr>
        </p:pic>
        <p:pic>
          <p:nvPicPr>
            <p:cNvPr id="556" name="object 188">
              <a:extLst>
                <a:ext uri="{FF2B5EF4-FFF2-40B4-BE49-F238E27FC236}">
                  <a16:creationId xmlns:a16="http://schemas.microsoft.com/office/drawing/2014/main" id="{81DD66E2-FBA0-DAD7-190E-45964E7B3332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377091" y="4734450"/>
              <a:ext cx="93535" cy="104014"/>
            </a:xfrm>
            <a:prstGeom prst="rect">
              <a:avLst/>
            </a:prstGeom>
          </p:spPr>
        </p:pic>
        <p:pic>
          <p:nvPicPr>
            <p:cNvPr id="557" name="object 189">
              <a:extLst>
                <a:ext uri="{FF2B5EF4-FFF2-40B4-BE49-F238E27FC236}">
                  <a16:creationId xmlns:a16="http://schemas.microsoft.com/office/drawing/2014/main" id="{CFDA8F6A-724B-BFF6-4F74-3D0929438962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496532" y="4732545"/>
              <a:ext cx="93539" cy="104015"/>
            </a:xfrm>
            <a:prstGeom prst="rect">
              <a:avLst/>
            </a:prstGeom>
          </p:spPr>
        </p:pic>
        <p:sp>
          <p:nvSpPr>
            <p:cNvPr id="558" name="object 190">
              <a:extLst>
                <a:ext uri="{FF2B5EF4-FFF2-40B4-BE49-F238E27FC236}">
                  <a16:creationId xmlns:a16="http://schemas.microsoft.com/office/drawing/2014/main" id="{32FDA421-5EB3-8313-AD23-AA2AF1325695}"/>
                </a:ext>
              </a:extLst>
            </p:cNvPr>
            <p:cNvSpPr/>
            <p:nvPr/>
          </p:nvSpPr>
          <p:spPr>
            <a:xfrm>
              <a:off x="3615779" y="4697498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4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79" h="139064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9" name="object 191">
              <a:extLst>
                <a:ext uri="{FF2B5EF4-FFF2-40B4-BE49-F238E27FC236}">
                  <a16:creationId xmlns:a16="http://schemas.microsoft.com/office/drawing/2014/main" id="{2D9F86ED-3596-C670-2873-5EE619E75E2A}"/>
                </a:ext>
              </a:extLst>
            </p:cNvPr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667795" y="4708353"/>
              <a:ext cx="283272" cy="130493"/>
            </a:xfrm>
            <a:prstGeom prst="rect">
              <a:avLst/>
            </a:prstGeom>
          </p:spPr>
        </p:pic>
        <p:sp>
          <p:nvSpPr>
            <p:cNvPr id="560" name="object 192">
              <a:extLst>
                <a:ext uri="{FF2B5EF4-FFF2-40B4-BE49-F238E27FC236}">
                  <a16:creationId xmlns:a16="http://schemas.microsoft.com/office/drawing/2014/main" id="{62EE8F5C-822E-110F-EF4E-231C5ABF45C3}"/>
                </a:ext>
              </a:extLst>
            </p:cNvPr>
            <p:cNvSpPr/>
            <p:nvPr/>
          </p:nvSpPr>
          <p:spPr>
            <a:xfrm>
              <a:off x="3972966" y="4697498"/>
              <a:ext cx="31115" cy="139065"/>
            </a:xfrm>
            <a:custGeom>
              <a:avLst/>
              <a:gdLst/>
              <a:ahLst/>
              <a:cxnLst/>
              <a:rect l="l" t="t" r="r" b="b"/>
              <a:pathLst>
                <a:path w="31114" h="139064">
                  <a:moveTo>
                    <a:pt x="29718" y="36957"/>
                  </a:moveTo>
                  <a:lnTo>
                    <a:pt x="774" y="36957"/>
                  </a:lnTo>
                  <a:lnTo>
                    <a:pt x="774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1114" h="139064">
                  <a:moveTo>
                    <a:pt x="30492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92" y="25717"/>
                  </a:lnTo>
                  <a:lnTo>
                    <a:pt x="30492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1" name="object 193">
              <a:extLst>
                <a:ext uri="{FF2B5EF4-FFF2-40B4-BE49-F238E27FC236}">
                  <a16:creationId xmlns:a16="http://schemas.microsoft.com/office/drawing/2014/main" id="{5DCF2BBD-BDE7-B836-AF8C-A13AD48F8562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024986" y="4732545"/>
              <a:ext cx="110487" cy="106301"/>
            </a:xfrm>
            <a:prstGeom prst="rect">
              <a:avLst/>
            </a:prstGeom>
          </p:spPr>
        </p:pic>
        <p:pic>
          <p:nvPicPr>
            <p:cNvPr id="562" name="object 194">
              <a:extLst>
                <a:ext uri="{FF2B5EF4-FFF2-40B4-BE49-F238E27FC236}">
                  <a16:creationId xmlns:a16="http://schemas.microsoft.com/office/drawing/2014/main" id="{5E0FD042-A55A-D86C-521B-D0FE1C45ABF7}"/>
                </a:ext>
              </a:extLst>
            </p:cNvPr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156430" y="4732545"/>
              <a:ext cx="93538" cy="104015"/>
            </a:xfrm>
            <a:prstGeom prst="rect">
              <a:avLst/>
            </a:prstGeom>
          </p:spPr>
        </p:pic>
        <p:pic>
          <p:nvPicPr>
            <p:cNvPr id="563" name="object 195">
              <a:extLst>
                <a:ext uri="{FF2B5EF4-FFF2-40B4-BE49-F238E27FC236}">
                  <a16:creationId xmlns:a16="http://schemas.microsoft.com/office/drawing/2014/main" id="{97F0312E-B971-DED8-9286-86E72E19FFC8}"/>
                </a:ext>
              </a:extLst>
            </p:cNvPr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326167" y="4701304"/>
              <a:ext cx="105537" cy="137160"/>
            </a:xfrm>
            <a:prstGeom prst="rect">
              <a:avLst/>
            </a:prstGeom>
          </p:spPr>
        </p:pic>
        <p:pic>
          <p:nvPicPr>
            <p:cNvPr id="564" name="object 196">
              <a:extLst>
                <a:ext uri="{FF2B5EF4-FFF2-40B4-BE49-F238E27FC236}">
                  <a16:creationId xmlns:a16="http://schemas.microsoft.com/office/drawing/2014/main" id="{6925DBF4-C9E9-1EDC-D9D1-859143B4D19A}"/>
                </a:ext>
              </a:extLst>
            </p:cNvPr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454183" y="4697495"/>
              <a:ext cx="143830" cy="139064"/>
            </a:xfrm>
            <a:prstGeom prst="rect">
              <a:avLst/>
            </a:prstGeom>
          </p:spPr>
        </p:pic>
        <p:sp>
          <p:nvSpPr>
            <p:cNvPr id="565" name="object 197">
              <a:extLst>
                <a:ext uri="{FF2B5EF4-FFF2-40B4-BE49-F238E27FC236}">
                  <a16:creationId xmlns:a16="http://schemas.microsoft.com/office/drawing/2014/main" id="{506CF77B-F3BF-2D75-8FEE-A7674931F930}"/>
                </a:ext>
              </a:extLst>
            </p:cNvPr>
            <p:cNvSpPr/>
            <p:nvPr/>
          </p:nvSpPr>
          <p:spPr>
            <a:xfrm>
              <a:off x="4625822" y="4697498"/>
              <a:ext cx="86995" cy="139065"/>
            </a:xfrm>
            <a:custGeom>
              <a:avLst/>
              <a:gdLst/>
              <a:ahLst/>
              <a:cxnLst/>
              <a:rect l="l" t="t" r="r" b="b"/>
              <a:pathLst>
                <a:path w="86995" h="139064">
                  <a:moveTo>
                    <a:pt x="28956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28956" y="139065"/>
                  </a:lnTo>
                  <a:lnTo>
                    <a:pt x="28956" y="0"/>
                  </a:lnTo>
                  <a:close/>
                </a:path>
                <a:path w="86995" h="139064">
                  <a:moveTo>
                    <a:pt x="86487" y="0"/>
                  </a:moveTo>
                  <a:lnTo>
                    <a:pt x="57531" y="0"/>
                  </a:lnTo>
                  <a:lnTo>
                    <a:pt x="57531" y="139065"/>
                  </a:lnTo>
                  <a:lnTo>
                    <a:pt x="86487" y="139065"/>
                  </a:lnTo>
                  <a:lnTo>
                    <a:pt x="86487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6" name="object 198">
              <a:extLst>
                <a:ext uri="{FF2B5EF4-FFF2-40B4-BE49-F238E27FC236}">
                  <a16:creationId xmlns:a16="http://schemas.microsoft.com/office/drawing/2014/main" id="{22B6C0C9-9B63-5BB3-6978-637B295D5509}"/>
                </a:ext>
              </a:extLst>
            </p:cNvPr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731555" y="4732927"/>
              <a:ext cx="82868" cy="105537"/>
            </a:xfrm>
            <a:prstGeom prst="rect">
              <a:avLst/>
            </a:prstGeom>
          </p:spPr>
        </p:pic>
        <p:sp>
          <p:nvSpPr>
            <p:cNvPr id="567" name="object 199">
              <a:extLst>
                <a:ext uri="{FF2B5EF4-FFF2-40B4-BE49-F238E27FC236}">
                  <a16:creationId xmlns:a16="http://schemas.microsoft.com/office/drawing/2014/main" id="{C7741368-C1E4-C985-597C-747C1CDB76FA}"/>
                </a:ext>
              </a:extLst>
            </p:cNvPr>
            <p:cNvSpPr/>
            <p:nvPr/>
          </p:nvSpPr>
          <p:spPr>
            <a:xfrm>
              <a:off x="656405" y="6969200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592297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592297" y="404294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99E5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200">
              <a:extLst>
                <a:ext uri="{FF2B5EF4-FFF2-40B4-BE49-F238E27FC236}">
                  <a16:creationId xmlns:a16="http://schemas.microsoft.com/office/drawing/2014/main" id="{1B6082B6-2DE9-306E-5884-032433D2FDC4}"/>
                </a:ext>
              </a:extLst>
            </p:cNvPr>
            <p:cNvSpPr/>
            <p:nvPr/>
          </p:nvSpPr>
          <p:spPr>
            <a:xfrm>
              <a:off x="656405" y="6969200"/>
              <a:ext cx="592455" cy="404495"/>
            </a:xfrm>
            <a:custGeom>
              <a:avLst/>
              <a:gdLst/>
              <a:ahLst/>
              <a:cxnLst/>
              <a:rect l="l" t="t" r="r" b="b"/>
              <a:pathLst>
                <a:path w="592455" h="404495">
                  <a:moveTo>
                    <a:pt x="0" y="0"/>
                  </a:moveTo>
                  <a:lnTo>
                    <a:pt x="592297" y="0"/>
                  </a:lnTo>
                  <a:lnTo>
                    <a:pt x="592297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64DB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201">
              <a:extLst>
                <a:ext uri="{FF2B5EF4-FFF2-40B4-BE49-F238E27FC236}">
                  <a16:creationId xmlns:a16="http://schemas.microsoft.com/office/drawing/2014/main" id="{D7BA7B24-901D-C712-480D-48E161905719}"/>
                </a:ext>
              </a:extLst>
            </p:cNvPr>
            <p:cNvSpPr/>
            <p:nvPr/>
          </p:nvSpPr>
          <p:spPr>
            <a:xfrm>
              <a:off x="1248703" y="6969200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99E5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202">
              <a:extLst>
                <a:ext uri="{FF2B5EF4-FFF2-40B4-BE49-F238E27FC236}">
                  <a16:creationId xmlns:a16="http://schemas.microsoft.com/office/drawing/2014/main" id="{D229CD23-4F2D-FED4-2658-EF372C1C4CB3}"/>
                </a:ext>
              </a:extLst>
            </p:cNvPr>
            <p:cNvSpPr/>
            <p:nvPr/>
          </p:nvSpPr>
          <p:spPr>
            <a:xfrm>
              <a:off x="1248703" y="6969200"/>
              <a:ext cx="3317240" cy="404495"/>
            </a:xfrm>
            <a:custGeom>
              <a:avLst/>
              <a:gdLst/>
              <a:ahLst/>
              <a:cxnLst/>
              <a:rect l="l" t="t" r="r" b="b"/>
              <a:pathLst>
                <a:path w="3317240" h="404495">
                  <a:moveTo>
                    <a:pt x="331687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3316870" y="404294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64DB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203">
              <a:extLst>
                <a:ext uri="{FF2B5EF4-FFF2-40B4-BE49-F238E27FC236}">
                  <a16:creationId xmlns:a16="http://schemas.microsoft.com/office/drawing/2014/main" id="{6CA7171B-F5E3-A7F0-A19B-00DC1BFA0629}"/>
                </a:ext>
              </a:extLst>
            </p:cNvPr>
            <p:cNvSpPr/>
            <p:nvPr/>
          </p:nvSpPr>
          <p:spPr>
            <a:xfrm>
              <a:off x="4565573" y="696920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1169009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09" y="404294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99E5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204">
              <a:extLst>
                <a:ext uri="{FF2B5EF4-FFF2-40B4-BE49-F238E27FC236}">
                  <a16:creationId xmlns:a16="http://schemas.microsoft.com/office/drawing/2014/main" id="{6CEAD663-A30B-D5E2-E5A4-096FED6F2A5B}"/>
                </a:ext>
              </a:extLst>
            </p:cNvPr>
            <p:cNvSpPr/>
            <p:nvPr/>
          </p:nvSpPr>
          <p:spPr>
            <a:xfrm>
              <a:off x="4565573" y="696920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5" h="404495">
                  <a:moveTo>
                    <a:pt x="0" y="0"/>
                  </a:moveTo>
                  <a:lnTo>
                    <a:pt x="1169009" y="0"/>
                  </a:lnTo>
                  <a:lnTo>
                    <a:pt x="1169009" y="404294"/>
                  </a:lnTo>
                  <a:lnTo>
                    <a:pt x="0" y="404294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64DB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205">
              <a:extLst>
                <a:ext uri="{FF2B5EF4-FFF2-40B4-BE49-F238E27FC236}">
                  <a16:creationId xmlns:a16="http://schemas.microsoft.com/office/drawing/2014/main" id="{430BE823-9CE6-080F-0F07-0BF7CDD8DB90}"/>
                </a:ext>
              </a:extLst>
            </p:cNvPr>
            <p:cNvSpPr/>
            <p:nvPr/>
          </p:nvSpPr>
          <p:spPr>
            <a:xfrm>
              <a:off x="5734583" y="696920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99E5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206">
              <a:extLst>
                <a:ext uri="{FF2B5EF4-FFF2-40B4-BE49-F238E27FC236}">
                  <a16:creationId xmlns:a16="http://schemas.microsoft.com/office/drawing/2014/main" id="{31DB4592-11C1-98AE-FF8E-722C304E52D7}"/>
                </a:ext>
              </a:extLst>
            </p:cNvPr>
            <p:cNvSpPr/>
            <p:nvPr/>
          </p:nvSpPr>
          <p:spPr>
            <a:xfrm>
              <a:off x="5734583" y="6969200"/>
              <a:ext cx="1169035" cy="404495"/>
            </a:xfrm>
            <a:custGeom>
              <a:avLst/>
              <a:gdLst/>
              <a:ahLst/>
              <a:cxnLst/>
              <a:rect l="l" t="t" r="r" b="b"/>
              <a:pathLst>
                <a:path w="1169034" h="404495">
                  <a:moveTo>
                    <a:pt x="1169010" y="0"/>
                  </a:moveTo>
                  <a:lnTo>
                    <a:pt x="0" y="0"/>
                  </a:lnTo>
                  <a:lnTo>
                    <a:pt x="0" y="404294"/>
                  </a:lnTo>
                  <a:lnTo>
                    <a:pt x="1169010" y="404294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64DB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207">
              <a:extLst>
                <a:ext uri="{FF2B5EF4-FFF2-40B4-BE49-F238E27FC236}">
                  <a16:creationId xmlns:a16="http://schemas.microsoft.com/office/drawing/2014/main" id="{07559336-E346-0362-D8C7-DF1C92996C5F}"/>
                </a:ext>
              </a:extLst>
            </p:cNvPr>
            <p:cNvSpPr/>
            <p:nvPr/>
          </p:nvSpPr>
          <p:spPr>
            <a:xfrm>
              <a:off x="656405" y="7373494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208">
              <a:extLst>
                <a:ext uri="{FF2B5EF4-FFF2-40B4-BE49-F238E27FC236}">
                  <a16:creationId xmlns:a16="http://schemas.microsoft.com/office/drawing/2014/main" id="{B127FC24-A0C6-FF05-8F44-76EF7213C878}"/>
                </a:ext>
              </a:extLst>
            </p:cNvPr>
            <p:cNvSpPr/>
            <p:nvPr/>
          </p:nvSpPr>
          <p:spPr>
            <a:xfrm>
              <a:off x="656405" y="7373494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586216"/>
                  </a:moveTo>
                  <a:lnTo>
                    <a:pt x="592297" y="586216"/>
                  </a:lnTo>
                  <a:lnTo>
                    <a:pt x="592297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209">
              <a:extLst>
                <a:ext uri="{FF2B5EF4-FFF2-40B4-BE49-F238E27FC236}">
                  <a16:creationId xmlns:a16="http://schemas.microsoft.com/office/drawing/2014/main" id="{9D1D4B92-E4C2-FBA6-5CA8-5AC9646603C8}"/>
                </a:ext>
              </a:extLst>
            </p:cNvPr>
            <p:cNvSpPr/>
            <p:nvPr/>
          </p:nvSpPr>
          <p:spPr>
            <a:xfrm>
              <a:off x="1248703" y="7373494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210">
              <a:extLst>
                <a:ext uri="{FF2B5EF4-FFF2-40B4-BE49-F238E27FC236}">
                  <a16:creationId xmlns:a16="http://schemas.microsoft.com/office/drawing/2014/main" id="{50270366-1169-C1AC-6DDE-F1CA0DE30DD1}"/>
                </a:ext>
              </a:extLst>
            </p:cNvPr>
            <p:cNvSpPr/>
            <p:nvPr/>
          </p:nvSpPr>
          <p:spPr>
            <a:xfrm>
              <a:off x="1248703" y="7373494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3316870" y="0"/>
                  </a:lnTo>
                  <a:lnTo>
                    <a:pt x="3316870" y="586216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211">
              <a:extLst>
                <a:ext uri="{FF2B5EF4-FFF2-40B4-BE49-F238E27FC236}">
                  <a16:creationId xmlns:a16="http://schemas.microsoft.com/office/drawing/2014/main" id="{DF504FF4-C93F-2C5D-86CA-7EFA1DC08254}"/>
                </a:ext>
              </a:extLst>
            </p:cNvPr>
            <p:cNvSpPr/>
            <p:nvPr/>
          </p:nvSpPr>
          <p:spPr>
            <a:xfrm>
              <a:off x="4565573" y="737349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212">
              <a:extLst>
                <a:ext uri="{FF2B5EF4-FFF2-40B4-BE49-F238E27FC236}">
                  <a16:creationId xmlns:a16="http://schemas.microsoft.com/office/drawing/2014/main" id="{33602E32-94C5-B08D-12AD-3EE8EAA7C07D}"/>
                </a:ext>
              </a:extLst>
            </p:cNvPr>
            <p:cNvSpPr/>
            <p:nvPr/>
          </p:nvSpPr>
          <p:spPr>
            <a:xfrm>
              <a:off x="4565573" y="737349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586216"/>
                  </a:moveTo>
                  <a:lnTo>
                    <a:pt x="1169009" y="586216"/>
                  </a:lnTo>
                  <a:lnTo>
                    <a:pt x="1169009" y="0"/>
                  </a:lnTo>
                  <a:lnTo>
                    <a:pt x="0" y="0"/>
                  </a:lnTo>
                  <a:lnTo>
                    <a:pt x="0" y="586216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213">
              <a:extLst>
                <a:ext uri="{FF2B5EF4-FFF2-40B4-BE49-F238E27FC236}">
                  <a16:creationId xmlns:a16="http://schemas.microsoft.com/office/drawing/2014/main" id="{D94E75BC-AE8C-048C-1920-9BB75545BC6C}"/>
                </a:ext>
              </a:extLst>
            </p:cNvPr>
            <p:cNvSpPr/>
            <p:nvPr/>
          </p:nvSpPr>
          <p:spPr>
            <a:xfrm>
              <a:off x="5734583" y="737349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214">
              <a:extLst>
                <a:ext uri="{FF2B5EF4-FFF2-40B4-BE49-F238E27FC236}">
                  <a16:creationId xmlns:a16="http://schemas.microsoft.com/office/drawing/2014/main" id="{8F651F2C-EF47-C0F7-B3C6-E5063FAE29F6}"/>
                </a:ext>
              </a:extLst>
            </p:cNvPr>
            <p:cNvSpPr/>
            <p:nvPr/>
          </p:nvSpPr>
          <p:spPr>
            <a:xfrm>
              <a:off x="5734583" y="7373494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586216"/>
                  </a:moveTo>
                  <a:lnTo>
                    <a:pt x="0" y="586216"/>
                  </a:lnTo>
                  <a:lnTo>
                    <a:pt x="0" y="0"/>
                  </a:lnTo>
                  <a:lnTo>
                    <a:pt x="1169010" y="0"/>
                  </a:lnTo>
                  <a:lnTo>
                    <a:pt x="1169010" y="586216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215">
              <a:extLst>
                <a:ext uri="{FF2B5EF4-FFF2-40B4-BE49-F238E27FC236}">
                  <a16:creationId xmlns:a16="http://schemas.microsoft.com/office/drawing/2014/main" id="{50ACA1DF-E6B7-B646-BF5D-A87AF723950C}"/>
                </a:ext>
              </a:extLst>
            </p:cNvPr>
            <p:cNvSpPr/>
            <p:nvPr/>
          </p:nvSpPr>
          <p:spPr>
            <a:xfrm>
              <a:off x="656405" y="795971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216">
              <a:extLst>
                <a:ext uri="{FF2B5EF4-FFF2-40B4-BE49-F238E27FC236}">
                  <a16:creationId xmlns:a16="http://schemas.microsoft.com/office/drawing/2014/main" id="{1ACBD29D-5E4B-9B7A-42A6-8B6F0A1ED720}"/>
                </a:ext>
              </a:extLst>
            </p:cNvPr>
            <p:cNvSpPr/>
            <p:nvPr/>
          </p:nvSpPr>
          <p:spPr>
            <a:xfrm>
              <a:off x="656405" y="7959711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0"/>
                  </a:moveTo>
                  <a:lnTo>
                    <a:pt x="592297" y="0"/>
                  </a:lnTo>
                  <a:lnTo>
                    <a:pt x="592297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217">
              <a:extLst>
                <a:ext uri="{FF2B5EF4-FFF2-40B4-BE49-F238E27FC236}">
                  <a16:creationId xmlns:a16="http://schemas.microsoft.com/office/drawing/2014/main" id="{E6285C57-0265-FB89-AC12-A3A9D0B5DBA2}"/>
                </a:ext>
              </a:extLst>
            </p:cNvPr>
            <p:cNvSpPr/>
            <p:nvPr/>
          </p:nvSpPr>
          <p:spPr>
            <a:xfrm>
              <a:off x="1248703" y="795971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218">
              <a:extLst>
                <a:ext uri="{FF2B5EF4-FFF2-40B4-BE49-F238E27FC236}">
                  <a16:creationId xmlns:a16="http://schemas.microsoft.com/office/drawing/2014/main" id="{0ABF0E4A-925E-DBC6-9211-FA4470D1F2A1}"/>
                </a:ext>
              </a:extLst>
            </p:cNvPr>
            <p:cNvSpPr/>
            <p:nvPr/>
          </p:nvSpPr>
          <p:spPr>
            <a:xfrm>
              <a:off x="1248703" y="7959711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219">
              <a:extLst>
                <a:ext uri="{FF2B5EF4-FFF2-40B4-BE49-F238E27FC236}">
                  <a16:creationId xmlns:a16="http://schemas.microsoft.com/office/drawing/2014/main" id="{8BB908B4-F32F-ED1B-DF6B-32D759A1A522}"/>
                </a:ext>
              </a:extLst>
            </p:cNvPr>
            <p:cNvSpPr/>
            <p:nvPr/>
          </p:nvSpPr>
          <p:spPr>
            <a:xfrm>
              <a:off x="4565573" y="795971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220">
              <a:extLst>
                <a:ext uri="{FF2B5EF4-FFF2-40B4-BE49-F238E27FC236}">
                  <a16:creationId xmlns:a16="http://schemas.microsoft.com/office/drawing/2014/main" id="{5509D012-EF3D-5180-2630-2B7D93248380}"/>
                </a:ext>
              </a:extLst>
            </p:cNvPr>
            <p:cNvSpPr/>
            <p:nvPr/>
          </p:nvSpPr>
          <p:spPr>
            <a:xfrm>
              <a:off x="4565573" y="795971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0"/>
                  </a:moveTo>
                  <a:lnTo>
                    <a:pt x="1169009" y="0"/>
                  </a:lnTo>
                  <a:lnTo>
                    <a:pt x="1169009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221">
              <a:extLst>
                <a:ext uri="{FF2B5EF4-FFF2-40B4-BE49-F238E27FC236}">
                  <a16:creationId xmlns:a16="http://schemas.microsoft.com/office/drawing/2014/main" id="{57649C74-7B56-5A51-5EC0-B58121C3BDCF}"/>
                </a:ext>
              </a:extLst>
            </p:cNvPr>
            <p:cNvSpPr/>
            <p:nvPr/>
          </p:nvSpPr>
          <p:spPr>
            <a:xfrm>
              <a:off x="5734583" y="795971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222">
              <a:extLst>
                <a:ext uri="{FF2B5EF4-FFF2-40B4-BE49-F238E27FC236}">
                  <a16:creationId xmlns:a16="http://schemas.microsoft.com/office/drawing/2014/main" id="{3EC6C565-AAB3-C96B-C24B-FBE30B579CE9}"/>
                </a:ext>
              </a:extLst>
            </p:cNvPr>
            <p:cNvSpPr/>
            <p:nvPr/>
          </p:nvSpPr>
          <p:spPr>
            <a:xfrm>
              <a:off x="5734583" y="7959711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1" name="object 223">
              <a:extLst>
                <a:ext uri="{FF2B5EF4-FFF2-40B4-BE49-F238E27FC236}">
                  <a16:creationId xmlns:a16="http://schemas.microsoft.com/office/drawing/2014/main" id="{31FF549B-A3AE-065B-62C2-A74D156CBBAD}"/>
                </a:ext>
              </a:extLst>
            </p:cNvPr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10190" y="7113564"/>
              <a:ext cx="91465" cy="118871"/>
            </a:xfrm>
            <a:prstGeom prst="rect">
              <a:avLst/>
            </a:prstGeom>
          </p:spPr>
        </p:pic>
        <p:sp>
          <p:nvSpPr>
            <p:cNvPr id="592" name="object 224">
              <a:extLst>
                <a:ext uri="{FF2B5EF4-FFF2-40B4-BE49-F238E27FC236}">
                  <a16:creationId xmlns:a16="http://schemas.microsoft.com/office/drawing/2014/main" id="{A6C96A12-F670-BE7D-204D-2769084E91FD}"/>
                </a:ext>
              </a:extLst>
            </p:cNvPr>
            <p:cNvSpPr/>
            <p:nvPr/>
          </p:nvSpPr>
          <p:spPr>
            <a:xfrm>
              <a:off x="821131" y="7140648"/>
              <a:ext cx="80010" cy="90170"/>
            </a:xfrm>
            <a:custGeom>
              <a:avLst/>
              <a:gdLst/>
              <a:ahLst/>
              <a:cxnLst/>
              <a:rect l="l" t="t" r="r" b="b"/>
              <a:pathLst>
                <a:path w="80009" h="90170">
                  <a:moveTo>
                    <a:pt x="53327" y="0"/>
                  </a:moveTo>
                  <a:lnTo>
                    <a:pt x="43370" y="1041"/>
                  </a:lnTo>
                  <a:lnTo>
                    <a:pt x="35560" y="4914"/>
                  </a:lnTo>
                  <a:lnTo>
                    <a:pt x="29578" y="11188"/>
                  </a:lnTo>
                  <a:lnTo>
                    <a:pt x="25095" y="19481"/>
                  </a:lnTo>
                  <a:lnTo>
                    <a:pt x="25095" y="1651"/>
                  </a:lnTo>
                  <a:lnTo>
                    <a:pt x="0" y="1651"/>
                  </a:lnTo>
                  <a:lnTo>
                    <a:pt x="0" y="90144"/>
                  </a:lnTo>
                  <a:lnTo>
                    <a:pt x="25095" y="90144"/>
                  </a:lnTo>
                  <a:lnTo>
                    <a:pt x="25095" y="57454"/>
                  </a:lnTo>
                  <a:lnTo>
                    <a:pt x="26949" y="43662"/>
                  </a:lnTo>
                  <a:lnTo>
                    <a:pt x="32296" y="33921"/>
                  </a:lnTo>
                  <a:lnTo>
                    <a:pt x="40767" y="28155"/>
                  </a:lnTo>
                  <a:lnTo>
                    <a:pt x="52006" y="26250"/>
                  </a:lnTo>
                  <a:lnTo>
                    <a:pt x="53327" y="26250"/>
                  </a:lnTo>
                  <a:lnTo>
                    <a:pt x="53327" y="0"/>
                  </a:lnTo>
                  <a:close/>
                </a:path>
                <a:path w="80009" h="90170">
                  <a:moveTo>
                    <a:pt x="79908" y="63728"/>
                  </a:moveTo>
                  <a:lnTo>
                    <a:pt x="53162" y="63728"/>
                  </a:lnTo>
                  <a:lnTo>
                    <a:pt x="53162" y="90144"/>
                  </a:lnTo>
                  <a:lnTo>
                    <a:pt x="79908" y="90144"/>
                  </a:lnTo>
                  <a:lnTo>
                    <a:pt x="79908" y="63728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3" name="object 225">
              <a:extLst>
                <a:ext uri="{FF2B5EF4-FFF2-40B4-BE49-F238E27FC236}">
                  <a16:creationId xmlns:a16="http://schemas.microsoft.com/office/drawing/2014/main" id="{43CF8C96-6F91-152C-63C5-8E25A9B8CC7F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74674" y="7115212"/>
              <a:ext cx="102694" cy="115571"/>
            </a:xfrm>
            <a:prstGeom prst="rect">
              <a:avLst/>
            </a:prstGeom>
          </p:spPr>
        </p:pic>
        <p:pic>
          <p:nvPicPr>
            <p:cNvPr id="594" name="object 226">
              <a:extLst>
                <a:ext uri="{FF2B5EF4-FFF2-40B4-BE49-F238E27FC236}">
                  <a16:creationId xmlns:a16="http://schemas.microsoft.com/office/drawing/2014/main" id="{435595B8-07F4-5FCC-FE2C-11B58A62508D}"/>
                </a:ext>
              </a:extLst>
            </p:cNvPr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098169" y="7140639"/>
              <a:ext cx="95760" cy="92124"/>
            </a:xfrm>
            <a:prstGeom prst="rect">
              <a:avLst/>
            </a:prstGeom>
          </p:spPr>
        </p:pic>
        <p:pic>
          <p:nvPicPr>
            <p:cNvPr id="595" name="object 227">
              <a:extLst>
                <a:ext uri="{FF2B5EF4-FFF2-40B4-BE49-F238E27FC236}">
                  <a16:creationId xmlns:a16="http://schemas.microsoft.com/office/drawing/2014/main" id="{9F566174-ECF5-BE26-397F-FE0FE62A33D4}"/>
                </a:ext>
              </a:extLst>
            </p:cNvPr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377590" y="7115212"/>
              <a:ext cx="182105" cy="117223"/>
            </a:xfrm>
            <a:prstGeom prst="rect">
              <a:avLst/>
            </a:prstGeom>
          </p:spPr>
        </p:pic>
        <p:pic>
          <p:nvPicPr>
            <p:cNvPr id="596" name="object 228">
              <a:extLst>
                <a:ext uri="{FF2B5EF4-FFF2-40B4-BE49-F238E27FC236}">
                  <a16:creationId xmlns:a16="http://schemas.microsoft.com/office/drawing/2014/main" id="{31DEFC5A-958A-35E2-95ED-4A74AA826A22}"/>
                </a:ext>
              </a:extLst>
            </p:cNvPr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581329" y="7140639"/>
              <a:ext cx="140990" cy="91796"/>
            </a:xfrm>
            <a:prstGeom prst="rect">
              <a:avLst/>
            </a:prstGeom>
          </p:spPr>
        </p:pic>
        <p:sp>
          <p:nvSpPr>
            <p:cNvPr id="597" name="object 229">
              <a:extLst>
                <a:ext uri="{FF2B5EF4-FFF2-40B4-BE49-F238E27FC236}">
                  <a16:creationId xmlns:a16="http://schemas.microsoft.com/office/drawing/2014/main" id="{66E341D9-3F19-58DD-83C3-6E76B17C4923}"/>
                </a:ext>
              </a:extLst>
            </p:cNvPr>
            <p:cNvSpPr/>
            <p:nvPr/>
          </p:nvSpPr>
          <p:spPr>
            <a:xfrm>
              <a:off x="1743951" y="7119680"/>
              <a:ext cx="559435" cy="113664"/>
            </a:xfrm>
            <a:custGeom>
              <a:avLst/>
              <a:gdLst/>
              <a:ahLst/>
              <a:cxnLst/>
              <a:rect l="l" t="t" r="r" b="b"/>
              <a:pathLst>
                <a:path w="559435" h="113665">
                  <a:moveTo>
                    <a:pt x="135039" y="53492"/>
                  </a:moveTo>
                  <a:lnTo>
                    <a:pt x="132994" y="39420"/>
                  </a:lnTo>
                  <a:lnTo>
                    <a:pt x="127101" y="29235"/>
                  </a:lnTo>
                  <a:lnTo>
                    <a:pt x="117703" y="23050"/>
                  </a:lnTo>
                  <a:lnTo>
                    <a:pt x="105156" y="20967"/>
                  </a:lnTo>
                  <a:lnTo>
                    <a:pt x="96621" y="21882"/>
                  </a:lnTo>
                  <a:lnTo>
                    <a:pt x="89027" y="24574"/>
                  </a:lnTo>
                  <a:lnTo>
                    <a:pt x="82219" y="28981"/>
                  </a:lnTo>
                  <a:lnTo>
                    <a:pt x="76098" y="35001"/>
                  </a:lnTo>
                  <a:lnTo>
                    <a:pt x="71882" y="29044"/>
                  </a:lnTo>
                  <a:lnTo>
                    <a:pt x="66243" y="24638"/>
                  </a:lnTo>
                  <a:lnTo>
                    <a:pt x="59296" y="21907"/>
                  </a:lnTo>
                  <a:lnTo>
                    <a:pt x="51168" y="20967"/>
                  </a:lnTo>
                  <a:lnTo>
                    <a:pt x="42545" y="22136"/>
                  </a:lnTo>
                  <a:lnTo>
                    <a:pt x="35534" y="25273"/>
                  </a:lnTo>
                  <a:lnTo>
                    <a:pt x="29819" y="29806"/>
                  </a:lnTo>
                  <a:lnTo>
                    <a:pt x="25082" y="35166"/>
                  </a:lnTo>
                  <a:lnTo>
                    <a:pt x="25082" y="22618"/>
                  </a:lnTo>
                  <a:lnTo>
                    <a:pt x="0" y="22618"/>
                  </a:lnTo>
                  <a:lnTo>
                    <a:pt x="0" y="111112"/>
                  </a:lnTo>
                  <a:lnTo>
                    <a:pt x="25082" y="111112"/>
                  </a:lnTo>
                  <a:lnTo>
                    <a:pt x="25082" y="49860"/>
                  </a:lnTo>
                  <a:lnTo>
                    <a:pt x="30873" y="43751"/>
                  </a:lnTo>
                  <a:lnTo>
                    <a:pt x="49695" y="43751"/>
                  </a:lnTo>
                  <a:lnTo>
                    <a:pt x="54965" y="49860"/>
                  </a:lnTo>
                  <a:lnTo>
                    <a:pt x="54965" y="111112"/>
                  </a:lnTo>
                  <a:lnTo>
                    <a:pt x="80060" y="111112"/>
                  </a:lnTo>
                  <a:lnTo>
                    <a:pt x="80060" y="49860"/>
                  </a:lnTo>
                  <a:lnTo>
                    <a:pt x="85839" y="43751"/>
                  </a:lnTo>
                  <a:lnTo>
                    <a:pt x="104660" y="43751"/>
                  </a:lnTo>
                  <a:lnTo>
                    <a:pt x="109943" y="49860"/>
                  </a:lnTo>
                  <a:lnTo>
                    <a:pt x="109943" y="111112"/>
                  </a:lnTo>
                  <a:lnTo>
                    <a:pt x="135039" y="111112"/>
                  </a:lnTo>
                  <a:lnTo>
                    <a:pt x="135039" y="53492"/>
                  </a:lnTo>
                  <a:close/>
                </a:path>
                <a:path w="559435" h="113665">
                  <a:moveTo>
                    <a:pt x="239382" y="69011"/>
                  </a:moveTo>
                  <a:lnTo>
                    <a:pt x="238099" y="59931"/>
                  </a:lnTo>
                  <a:lnTo>
                    <a:pt x="236804" y="50914"/>
                  </a:lnTo>
                  <a:lnTo>
                    <a:pt x="231762" y="41109"/>
                  </a:lnTo>
                  <a:lnTo>
                    <a:pt x="228917" y="35572"/>
                  </a:lnTo>
                  <a:lnTo>
                    <a:pt x="215493" y="24942"/>
                  </a:lnTo>
                  <a:lnTo>
                    <a:pt x="214960" y="24841"/>
                  </a:lnTo>
                  <a:lnTo>
                    <a:pt x="214960" y="59931"/>
                  </a:lnTo>
                  <a:lnTo>
                    <a:pt x="177139" y="59931"/>
                  </a:lnTo>
                  <a:lnTo>
                    <a:pt x="196291" y="41109"/>
                  </a:lnTo>
                  <a:lnTo>
                    <a:pt x="203454" y="42468"/>
                  </a:lnTo>
                  <a:lnTo>
                    <a:pt x="209029" y="46304"/>
                  </a:lnTo>
                  <a:lnTo>
                    <a:pt x="212902" y="52247"/>
                  </a:lnTo>
                  <a:lnTo>
                    <a:pt x="214960" y="59931"/>
                  </a:lnTo>
                  <a:lnTo>
                    <a:pt x="214960" y="24841"/>
                  </a:lnTo>
                  <a:lnTo>
                    <a:pt x="196291" y="20967"/>
                  </a:lnTo>
                  <a:lnTo>
                    <a:pt x="178587" y="24612"/>
                  </a:lnTo>
                  <a:lnTo>
                    <a:pt x="164757" y="34518"/>
                  </a:lnTo>
                  <a:lnTo>
                    <a:pt x="155752" y="49174"/>
                  </a:lnTo>
                  <a:lnTo>
                    <a:pt x="152539" y="67030"/>
                  </a:lnTo>
                  <a:lnTo>
                    <a:pt x="152539" y="67360"/>
                  </a:lnTo>
                  <a:lnTo>
                    <a:pt x="156032" y="85928"/>
                  </a:lnTo>
                  <a:lnTo>
                    <a:pt x="165696" y="100380"/>
                  </a:lnTo>
                  <a:lnTo>
                    <a:pt x="180340" y="109753"/>
                  </a:lnTo>
                  <a:lnTo>
                    <a:pt x="198767" y="113093"/>
                  </a:lnTo>
                  <a:lnTo>
                    <a:pt x="210019" y="111950"/>
                  </a:lnTo>
                  <a:lnTo>
                    <a:pt x="219760" y="108673"/>
                  </a:lnTo>
                  <a:lnTo>
                    <a:pt x="228053" y="103479"/>
                  </a:lnTo>
                  <a:lnTo>
                    <a:pt x="234924" y="96583"/>
                  </a:lnTo>
                  <a:lnTo>
                    <a:pt x="230822" y="92951"/>
                  </a:lnTo>
                  <a:lnTo>
                    <a:pt x="220560" y="83870"/>
                  </a:lnTo>
                  <a:lnTo>
                    <a:pt x="213626" y="90309"/>
                  </a:lnTo>
                  <a:lnTo>
                    <a:pt x="207518" y="92951"/>
                  </a:lnTo>
                  <a:lnTo>
                    <a:pt x="199097" y="92951"/>
                  </a:lnTo>
                  <a:lnTo>
                    <a:pt x="191338" y="91846"/>
                  </a:lnTo>
                  <a:lnTo>
                    <a:pt x="185000" y="88557"/>
                  </a:lnTo>
                  <a:lnTo>
                    <a:pt x="180314" y="83121"/>
                  </a:lnTo>
                  <a:lnTo>
                    <a:pt x="177469" y="75615"/>
                  </a:lnTo>
                  <a:lnTo>
                    <a:pt x="239052" y="75615"/>
                  </a:lnTo>
                  <a:lnTo>
                    <a:pt x="239382" y="70993"/>
                  </a:lnTo>
                  <a:lnTo>
                    <a:pt x="239382" y="69011"/>
                  </a:lnTo>
                  <a:close/>
                </a:path>
                <a:path w="559435" h="113665">
                  <a:moveTo>
                    <a:pt x="308063" y="22618"/>
                  </a:moveTo>
                  <a:lnTo>
                    <a:pt x="287261" y="22618"/>
                  </a:lnTo>
                  <a:lnTo>
                    <a:pt x="287261" y="0"/>
                  </a:lnTo>
                  <a:lnTo>
                    <a:pt x="262166" y="0"/>
                  </a:lnTo>
                  <a:lnTo>
                    <a:pt x="262166" y="22618"/>
                  </a:lnTo>
                  <a:lnTo>
                    <a:pt x="251599" y="22618"/>
                  </a:lnTo>
                  <a:lnTo>
                    <a:pt x="251599" y="44081"/>
                  </a:lnTo>
                  <a:lnTo>
                    <a:pt x="262166" y="44081"/>
                  </a:lnTo>
                  <a:lnTo>
                    <a:pt x="262166" y="86017"/>
                  </a:lnTo>
                  <a:lnTo>
                    <a:pt x="264033" y="98806"/>
                  </a:lnTo>
                  <a:lnTo>
                    <a:pt x="269290" y="106984"/>
                  </a:lnTo>
                  <a:lnTo>
                    <a:pt x="277418" y="111315"/>
                  </a:lnTo>
                  <a:lnTo>
                    <a:pt x="287921" y="112598"/>
                  </a:lnTo>
                  <a:lnTo>
                    <a:pt x="296341" y="112598"/>
                  </a:lnTo>
                  <a:lnTo>
                    <a:pt x="302450" y="110617"/>
                  </a:lnTo>
                  <a:lnTo>
                    <a:pt x="307746" y="107480"/>
                  </a:lnTo>
                  <a:lnTo>
                    <a:pt x="307746" y="87337"/>
                  </a:lnTo>
                  <a:lnTo>
                    <a:pt x="304114" y="89319"/>
                  </a:lnTo>
                  <a:lnTo>
                    <a:pt x="299974" y="90474"/>
                  </a:lnTo>
                  <a:lnTo>
                    <a:pt x="289750" y="90474"/>
                  </a:lnTo>
                  <a:lnTo>
                    <a:pt x="287261" y="87668"/>
                  </a:lnTo>
                  <a:lnTo>
                    <a:pt x="287261" y="44081"/>
                  </a:lnTo>
                  <a:lnTo>
                    <a:pt x="308063" y="44081"/>
                  </a:lnTo>
                  <a:lnTo>
                    <a:pt x="308063" y="22618"/>
                  </a:lnTo>
                  <a:close/>
                </a:path>
                <a:path w="559435" h="113665">
                  <a:moveTo>
                    <a:pt x="406628" y="69011"/>
                  </a:moveTo>
                  <a:lnTo>
                    <a:pt x="405333" y="59931"/>
                  </a:lnTo>
                  <a:lnTo>
                    <a:pt x="404050" y="50914"/>
                  </a:lnTo>
                  <a:lnTo>
                    <a:pt x="399008" y="41109"/>
                  </a:lnTo>
                  <a:lnTo>
                    <a:pt x="396163" y="35572"/>
                  </a:lnTo>
                  <a:lnTo>
                    <a:pt x="382739" y="24942"/>
                  </a:lnTo>
                  <a:lnTo>
                    <a:pt x="382193" y="24841"/>
                  </a:lnTo>
                  <a:lnTo>
                    <a:pt x="382193" y="59931"/>
                  </a:lnTo>
                  <a:lnTo>
                    <a:pt x="344385" y="59931"/>
                  </a:lnTo>
                  <a:lnTo>
                    <a:pt x="363537" y="41109"/>
                  </a:lnTo>
                  <a:lnTo>
                    <a:pt x="370700" y="42468"/>
                  </a:lnTo>
                  <a:lnTo>
                    <a:pt x="376275" y="46304"/>
                  </a:lnTo>
                  <a:lnTo>
                    <a:pt x="380136" y="52247"/>
                  </a:lnTo>
                  <a:lnTo>
                    <a:pt x="382193" y="59931"/>
                  </a:lnTo>
                  <a:lnTo>
                    <a:pt x="382193" y="24841"/>
                  </a:lnTo>
                  <a:lnTo>
                    <a:pt x="363537" y="20967"/>
                  </a:lnTo>
                  <a:lnTo>
                    <a:pt x="345833" y="24612"/>
                  </a:lnTo>
                  <a:lnTo>
                    <a:pt x="332003" y="34518"/>
                  </a:lnTo>
                  <a:lnTo>
                    <a:pt x="322999" y="49174"/>
                  </a:lnTo>
                  <a:lnTo>
                    <a:pt x="319786" y="67030"/>
                  </a:lnTo>
                  <a:lnTo>
                    <a:pt x="319786" y="67360"/>
                  </a:lnTo>
                  <a:lnTo>
                    <a:pt x="323278" y="85928"/>
                  </a:lnTo>
                  <a:lnTo>
                    <a:pt x="332930" y="100380"/>
                  </a:lnTo>
                  <a:lnTo>
                    <a:pt x="347586" y="109753"/>
                  </a:lnTo>
                  <a:lnTo>
                    <a:pt x="366014" y="113093"/>
                  </a:lnTo>
                  <a:lnTo>
                    <a:pt x="377266" y="111950"/>
                  </a:lnTo>
                  <a:lnTo>
                    <a:pt x="387007" y="108673"/>
                  </a:lnTo>
                  <a:lnTo>
                    <a:pt x="395300" y="103479"/>
                  </a:lnTo>
                  <a:lnTo>
                    <a:pt x="402170" y="96583"/>
                  </a:lnTo>
                  <a:lnTo>
                    <a:pt x="398068" y="92951"/>
                  </a:lnTo>
                  <a:lnTo>
                    <a:pt x="387807" y="83870"/>
                  </a:lnTo>
                  <a:lnTo>
                    <a:pt x="380873" y="90309"/>
                  </a:lnTo>
                  <a:lnTo>
                    <a:pt x="374764" y="92951"/>
                  </a:lnTo>
                  <a:lnTo>
                    <a:pt x="366344" y="92951"/>
                  </a:lnTo>
                  <a:lnTo>
                    <a:pt x="358584" y="91846"/>
                  </a:lnTo>
                  <a:lnTo>
                    <a:pt x="352247" y="88557"/>
                  </a:lnTo>
                  <a:lnTo>
                    <a:pt x="347560" y="83121"/>
                  </a:lnTo>
                  <a:lnTo>
                    <a:pt x="344716" y="75615"/>
                  </a:lnTo>
                  <a:lnTo>
                    <a:pt x="406298" y="75615"/>
                  </a:lnTo>
                  <a:lnTo>
                    <a:pt x="406628" y="70993"/>
                  </a:lnTo>
                  <a:lnTo>
                    <a:pt x="406628" y="69011"/>
                  </a:lnTo>
                  <a:close/>
                </a:path>
                <a:path w="559435" h="113665">
                  <a:moveTo>
                    <a:pt x="478612" y="20967"/>
                  </a:moveTo>
                  <a:lnTo>
                    <a:pt x="468655" y="22009"/>
                  </a:lnTo>
                  <a:lnTo>
                    <a:pt x="460844" y="25882"/>
                  </a:lnTo>
                  <a:lnTo>
                    <a:pt x="454863" y="32156"/>
                  </a:lnTo>
                  <a:lnTo>
                    <a:pt x="450380" y="40449"/>
                  </a:lnTo>
                  <a:lnTo>
                    <a:pt x="450380" y="22618"/>
                  </a:lnTo>
                  <a:lnTo>
                    <a:pt x="425297" y="22618"/>
                  </a:lnTo>
                  <a:lnTo>
                    <a:pt x="425297" y="111112"/>
                  </a:lnTo>
                  <a:lnTo>
                    <a:pt x="450380" y="111112"/>
                  </a:lnTo>
                  <a:lnTo>
                    <a:pt x="450380" y="78422"/>
                  </a:lnTo>
                  <a:lnTo>
                    <a:pt x="452247" y="64630"/>
                  </a:lnTo>
                  <a:lnTo>
                    <a:pt x="457581" y="54889"/>
                  </a:lnTo>
                  <a:lnTo>
                    <a:pt x="466051" y="49123"/>
                  </a:lnTo>
                  <a:lnTo>
                    <a:pt x="477291" y="47218"/>
                  </a:lnTo>
                  <a:lnTo>
                    <a:pt x="478612" y="47218"/>
                  </a:lnTo>
                  <a:lnTo>
                    <a:pt x="478612" y="20967"/>
                  </a:lnTo>
                  <a:close/>
                </a:path>
                <a:path w="559435" h="113665">
                  <a:moveTo>
                    <a:pt x="559181" y="83870"/>
                  </a:moveTo>
                  <a:lnTo>
                    <a:pt x="522871" y="54317"/>
                  </a:lnTo>
                  <a:lnTo>
                    <a:pt x="514451" y="52006"/>
                  </a:lnTo>
                  <a:lnTo>
                    <a:pt x="514451" y="43256"/>
                  </a:lnTo>
                  <a:lnTo>
                    <a:pt x="517575" y="40614"/>
                  </a:lnTo>
                  <a:lnTo>
                    <a:pt x="530123" y="40614"/>
                  </a:lnTo>
                  <a:lnTo>
                    <a:pt x="538873" y="43751"/>
                  </a:lnTo>
                  <a:lnTo>
                    <a:pt x="547624" y="48869"/>
                  </a:lnTo>
                  <a:lnTo>
                    <a:pt x="557212" y="31534"/>
                  </a:lnTo>
                  <a:lnTo>
                    <a:pt x="549579" y="27216"/>
                  </a:lnTo>
                  <a:lnTo>
                    <a:pt x="541312" y="24003"/>
                  </a:lnTo>
                  <a:lnTo>
                    <a:pt x="532726" y="21996"/>
                  </a:lnTo>
                  <a:lnTo>
                    <a:pt x="524179" y="21297"/>
                  </a:lnTo>
                  <a:lnTo>
                    <a:pt x="511606" y="23152"/>
                  </a:lnTo>
                  <a:lnTo>
                    <a:pt x="501319" y="28575"/>
                  </a:lnTo>
                  <a:lnTo>
                    <a:pt x="494372" y="37388"/>
                  </a:lnTo>
                  <a:lnTo>
                    <a:pt x="491832" y="49695"/>
                  </a:lnTo>
                  <a:lnTo>
                    <a:pt x="494207" y="60579"/>
                  </a:lnTo>
                  <a:lnTo>
                    <a:pt x="527977" y="79248"/>
                  </a:lnTo>
                  <a:lnTo>
                    <a:pt x="536562" y="81064"/>
                  </a:lnTo>
                  <a:lnTo>
                    <a:pt x="536562" y="90805"/>
                  </a:lnTo>
                  <a:lnTo>
                    <a:pt x="533260" y="93446"/>
                  </a:lnTo>
                  <a:lnTo>
                    <a:pt x="525995" y="93446"/>
                  </a:lnTo>
                  <a:lnTo>
                    <a:pt x="519506" y="92773"/>
                  </a:lnTo>
                  <a:lnTo>
                    <a:pt x="512546" y="90766"/>
                  </a:lnTo>
                  <a:lnTo>
                    <a:pt x="505333" y="87452"/>
                  </a:lnTo>
                  <a:lnTo>
                    <a:pt x="498094" y="82880"/>
                  </a:lnTo>
                  <a:lnTo>
                    <a:pt x="487362" y="99390"/>
                  </a:lnTo>
                  <a:lnTo>
                    <a:pt x="496506" y="105371"/>
                  </a:lnTo>
                  <a:lnTo>
                    <a:pt x="506107" y="109537"/>
                  </a:lnTo>
                  <a:lnTo>
                    <a:pt x="515835" y="111975"/>
                  </a:lnTo>
                  <a:lnTo>
                    <a:pt x="525335" y="112763"/>
                  </a:lnTo>
                  <a:lnTo>
                    <a:pt x="538708" y="111061"/>
                  </a:lnTo>
                  <a:lnTo>
                    <a:pt x="549440" y="105841"/>
                  </a:lnTo>
                  <a:lnTo>
                    <a:pt x="556590" y="96951"/>
                  </a:lnTo>
                  <a:lnTo>
                    <a:pt x="559181" y="8387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8" name="object 230">
              <a:extLst>
                <a:ext uri="{FF2B5EF4-FFF2-40B4-BE49-F238E27FC236}">
                  <a16:creationId xmlns:a16="http://schemas.microsoft.com/office/drawing/2014/main" id="{B68BB879-7F8D-416F-5210-775E38512C2C}"/>
                </a:ext>
              </a:extLst>
            </p:cNvPr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887731" y="7115679"/>
              <a:ext cx="400536" cy="117083"/>
            </a:xfrm>
            <a:prstGeom prst="rect">
              <a:avLst/>
            </a:prstGeom>
          </p:spPr>
        </p:pic>
        <p:sp>
          <p:nvSpPr>
            <p:cNvPr id="599" name="object 231">
              <a:extLst>
                <a:ext uri="{FF2B5EF4-FFF2-40B4-BE49-F238E27FC236}">
                  <a16:creationId xmlns:a16="http://schemas.microsoft.com/office/drawing/2014/main" id="{2DC17213-6BEA-A5DF-F00B-92B5C81DF51A}"/>
                </a:ext>
              </a:extLst>
            </p:cNvPr>
            <p:cNvSpPr/>
            <p:nvPr/>
          </p:nvSpPr>
          <p:spPr>
            <a:xfrm>
              <a:off x="5352324" y="7114388"/>
              <a:ext cx="50800" cy="116839"/>
            </a:xfrm>
            <a:custGeom>
              <a:avLst/>
              <a:gdLst/>
              <a:ahLst/>
              <a:cxnLst/>
              <a:rect l="l" t="t" r="r" b="b"/>
              <a:pathLst>
                <a:path w="50800" h="116840">
                  <a:moveTo>
                    <a:pt x="50519" y="0"/>
                  </a:moveTo>
                  <a:lnTo>
                    <a:pt x="33185" y="0"/>
                  </a:lnTo>
                  <a:lnTo>
                    <a:pt x="0" y="9907"/>
                  </a:lnTo>
                  <a:lnTo>
                    <a:pt x="5281" y="30708"/>
                  </a:lnTo>
                  <a:lnTo>
                    <a:pt x="25424" y="25754"/>
                  </a:lnTo>
                  <a:lnTo>
                    <a:pt x="25424" y="116395"/>
                  </a:lnTo>
                  <a:lnTo>
                    <a:pt x="50519" y="116395"/>
                  </a:lnTo>
                  <a:lnTo>
                    <a:pt x="5051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0" name="object 232">
              <a:extLst>
                <a:ext uri="{FF2B5EF4-FFF2-40B4-BE49-F238E27FC236}">
                  <a16:creationId xmlns:a16="http://schemas.microsoft.com/office/drawing/2014/main" id="{AC20060F-92F9-9662-76B6-17FCE8ECC21D}"/>
                </a:ext>
              </a:extLst>
            </p:cNvPr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040147" y="7115679"/>
              <a:ext cx="400536" cy="117083"/>
            </a:xfrm>
            <a:prstGeom prst="rect">
              <a:avLst/>
            </a:prstGeom>
          </p:spPr>
        </p:pic>
        <p:pic>
          <p:nvPicPr>
            <p:cNvPr id="601" name="object 233">
              <a:extLst>
                <a:ext uri="{FF2B5EF4-FFF2-40B4-BE49-F238E27FC236}">
                  <a16:creationId xmlns:a16="http://schemas.microsoft.com/office/drawing/2014/main" id="{0696BDD4-2213-6281-43E0-60E526CD065D}"/>
                </a:ext>
              </a:extLst>
            </p:cNvPr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508868" y="7113564"/>
              <a:ext cx="85521" cy="117219"/>
            </a:xfrm>
            <a:prstGeom prst="rect">
              <a:avLst/>
            </a:prstGeom>
          </p:spPr>
        </p:pic>
        <p:sp>
          <p:nvSpPr>
            <p:cNvPr id="602" name="object 234">
              <a:extLst>
                <a:ext uri="{FF2B5EF4-FFF2-40B4-BE49-F238E27FC236}">
                  <a16:creationId xmlns:a16="http://schemas.microsoft.com/office/drawing/2014/main" id="{080C15C6-8DEC-3C50-34A2-77F2A8893C77}"/>
                </a:ext>
              </a:extLst>
            </p:cNvPr>
            <p:cNvSpPr/>
            <p:nvPr/>
          </p:nvSpPr>
          <p:spPr>
            <a:xfrm>
              <a:off x="926344" y="7616311"/>
              <a:ext cx="41910" cy="107950"/>
            </a:xfrm>
            <a:custGeom>
              <a:avLst/>
              <a:gdLst/>
              <a:ahLst/>
              <a:cxnLst/>
              <a:rect l="l" t="t" r="r" b="b"/>
              <a:pathLst>
                <a:path w="41909" h="107950">
                  <a:moveTo>
                    <a:pt x="41756" y="0"/>
                  </a:moveTo>
                  <a:lnTo>
                    <a:pt x="28648" y="0"/>
                  </a:lnTo>
                  <a:lnTo>
                    <a:pt x="0" y="9144"/>
                  </a:lnTo>
                  <a:lnTo>
                    <a:pt x="3959" y="24386"/>
                  </a:lnTo>
                  <a:lnTo>
                    <a:pt x="23162" y="19051"/>
                  </a:lnTo>
                  <a:lnTo>
                    <a:pt x="23162" y="107442"/>
                  </a:lnTo>
                  <a:lnTo>
                    <a:pt x="41756" y="107442"/>
                  </a:lnTo>
                  <a:lnTo>
                    <a:pt x="4175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3" name="object 235">
              <a:extLst>
                <a:ext uri="{FF2B5EF4-FFF2-40B4-BE49-F238E27FC236}">
                  <a16:creationId xmlns:a16="http://schemas.microsoft.com/office/drawing/2014/main" id="{E494D575-307E-A157-745A-E5842428D00B}"/>
                </a:ext>
              </a:extLst>
            </p:cNvPr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360450" y="7571506"/>
              <a:ext cx="205127" cy="131518"/>
            </a:xfrm>
            <a:prstGeom prst="rect">
              <a:avLst/>
            </a:prstGeom>
          </p:spPr>
        </p:pic>
        <p:pic>
          <p:nvPicPr>
            <p:cNvPr id="604" name="object 236">
              <a:extLst>
                <a:ext uri="{FF2B5EF4-FFF2-40B4-BE49-F238E27FC236}">
                  <a16:creationId xmlns:a16="http://schemas.microsoft.com/office/drawing/2014/main" id="{4FE6AD4A-7381-2258-1CB0-18850939DDD8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21050" y="7566019"/>
              <a:ext cx="146455" cy="112165"/>
            </a:xfrm>
            <a:prstGeom prst="rect">
              <a:avLst/>
            </a:prstGeom>
          </p:spPr>
        </p:pic>
        <p:pic>
          <p:nvPicPr>
            <p:cNvPr id="605" name="object 237">
              <a:extLst>
                <a:ext uri="{FF2B5EF4-FFF2-40B4-BE49-F238E27FC236}">
                  <a16:creationId xmlns:a16="http://schemas.microsoft.com/office/drawing/2014/main" id="{8951FD28-800B-384D-EB3B-F6980792CB4C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86557" y="7566934"/>
              <a:ext cx="270047" cy="113079"/>
            </a:xfrm>
            <a:prstGeom prst="rect">
              <a:avLst/>
            </a:prstGeom>
          </p:spPr>
        </p:pic>
        <p:pic>
          <p:nvPicPr>
            <p:cNvPr id="606" name="object 238">
              <a:extLst>
                <a:ext uri="{FF2B5EF4-FFF2-40B4-BE49-F238E27FC236}">
                  <a16:creationId xmlns:a16="http://schemas.microsoft.com/office/drawing/2014/main" id="{CD627E1A-680F-56B2-B927-030618632848}"/>
                </a:ext>
              </a:extLst>
            </p:cNvPr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118631" y="7566934"/>
              <a:ext cx="443332" cy="113079"/>
            </a:xfrm>
            <a:prstGeom prst="rect">
              <a:avLst/>
            </a:prstGeom>
          </p:spPr>
        </p:pic>
        <p:pic>
          <p:nvPicPr>
            <p:cNvPr id="607" name="object 239">
              <a:extLst>
                <a:ext uri="{FF2B5EF4-FFF2-40B4-BE49-F238E27FC236}">
                  <a16:creationId xmlns:a16="http://schemas.microsoft.com/office/drawing/2014/main" id="{BA757F69-CBA6-F296-2338-A1EC538F891C}"/>
                </a:ext>
              </a:extLst>
            </p:cNvPr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619726" y="7596043"/>
              <a:ext cx="207568" cy="83969"/>
            </a:xfrm>
            <a:prstGeom prst="rect">
              <a:avLst/>
            </a:prstGeom>
          </p:spPr>
        </p:pic>
        <p:sp>
          <p:nvSpPr>
            <p:cNvPr id="608" name="object 240">
              <a:extLst>
                <a:ext uri="{FF2B5EF4-FFF2-40B4-BE49-F238E27FC236}">
                  <a16:creationId xmlns:a16="http://schemas.microsoft.com/office/drawing/2014/main" id="{65A7A758-F7CB-1244-59C8-8971291026E9}"/>
                </a:ext>
              </a:extLst>
            </p:cNvPr>
            <p:cNvSpPr/>
            <p:nvPr/>
          </p:nvSpPr>
          <p:spPr>
            <a:xfrm>
              <a:off x="2846946" y="7566936"/>
              <a:ext cx="62230" cy="111760"/>
            </a:xfrm>
            <a:custGeom>
              <a:avLst/>
              <a:gdLst/>
              <a:ahLst/>
              <a:cxnLst/>
              <a:rect l="l" t="t" r="r" b="b"/>
              <a:pathLst>
                <a:path w="62230" h="111759">
                  <a:moveTo>
                    <a:pt x="18440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18440" y="111252"/>
                  </a:lnTo>
                  <a:lnTo>
                    <a:pt x="18440" y="0"/>
                  </a:lnTo>
                  <a:close/>
                </a:path>
                <a:path w="62230" h="111759">
                  <a:moveTo>
                    <a:pt x="62026" y="0"/>
                  </a:moveTo>
                  <a:lnTo>
                    <a:pt x="43586" y="0"/>
                  </a:lnTo>
                  <a:lnTo>
                    <a:pt x="43586" y="111252"/>
                  </a:lnTo>
                  <a:lnTo>
                    <a:pt x="62026" y="111252"/>
                  </a:lnTo>
                  <a:lnTo>
                    <a:pt x="62026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9" name="object 241">
              <a:extLst>
                <a:ext uri="{FF2B5EF4-FFF2-40B4-BE49-F238E27FC236}">
                  <a16:creationId xmlns:a16="http://schemas.microsoft.com/office/drawing/2014/main" id="{8D9517C6-13F6-3080-4749-069697C18F82}"/>
                </a:ext>
              </a:extLst>
            </p:cNvPr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972072" y="7566934"/>
              <a:ext cx="316228" cy="112622"/>
            </a:xfrm>
            <a:prstGeom prst="rect">
              <a:avLst/>
            </a:prstGeom>
          </p:spPr>
        </p:pic>
        <p:pic>
          <p:nvPicPr>
            <p:cNvPr id="610" name="object 242">
              <a:extLst>
                <a:ext uri="{FF2B5EF4-FFF2-40B4-BE49-F238E27FC236}">
                  <a16:creationId xmlns:a16="http://schemas.microsoft.com/office/drawing/2014/main" id="{1348DCD0-A7DB-4766-9DE9-4DBD599688EF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356269" y="7596043"/>
              <a:ext cx="218235" cy="83969"/>
            </a:xfrm>
            <a:prstGeom prst="rect">
              <a:avLst/>
            </a:prstGeom>
          </p:spPr>
        </p:pic>
        <p:pic>
          <p:nvPicPr>
            <p:cNvPr id="611" name="object 243">
              <a:extLst>
                <a:ext uri="{FF2B5EF4-FFF2-40B4-BE49-F238E27FC236}">
                  <a16:creationId xmlns:a16="http://schemas.microsoft.com/office/drawing/2014/main" id="{53E28A33-CCD1-4933-C3B4-78930D0B082E}"/>
                </a:ext>
              </a:extLst>
            </p:cNvPr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634398" y="7596043"/>
              <a:ext cx="176781" cy="83969"/>
            </a:xfrm>
            <a:prstGeom prst="rect">
              <a:avLst/>
            </a:prstGeom>
          </p:spPr>
        </p:pic>
        <p:pic>
          <p:nvPicPr>
            <p:cNvPr id="612" name="object 244">
              <a:extLst>
                <a:ext uri="{FF2B5EF4-FFF2-40B4-BE49-F238E27FC236}">
                  <a16:creationId xmlns:a16="http://schemas.microsoft.com/office/drawing/2014/main" id="{A669FECE-CF8A-C8D8-C879-3AC7DCF771F9}"/>
                </a:ext>
              </a:extLst>
            </p:cNvPr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872746" y="7566934"/>
              <a:ext cx="380696" cy="112928"/>
            </a:xfrm>
            <a:prstGeom prst="rect">
              <a:avLst/>
            </a:prstGeom>
          </p:spPr>
        </p:pic>
        <p:pic>
          <p:nvPicPr>
            <p:cNvPr id="613" name="object 245">
              <a:extLst>
                <a:ext uri="{FF2B5EF4-FFF2-40B4-BE49-F238E27FC236}">
                  <a16:creationId xmlns:a16="http://schemas.microsoft.com/office/drawing/2014/main" id="{97EC03E2-34D2-FA8A-E2C9-B969787DAB2B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13312" y="8201769"/>
              <a:ext cx="77115" cy="108201"/>
            </a:xfrm>
            <a:prstGeom prst="rect">
              <a:avLst/>
            </a:prstGeom>
          </p:spPr>
        </p:pic>
        <p:pic>
          <p:nvPicPr>
            <p:cNvPr id="614" name="object 246">
              <a:extLst>
                <a:ext uri="{FF2B5EF4-FFF2-40B4-BE49-F238E27FC236}">
                  <a16:creationId xmlns:a16="http://schemas.microsoft.com/office/drawing/2014/main" id="{8CCD3092-A230-7380-CA40-BD3701244126}"/>
                </a:ext>
              </a:extLst>
            </p:cNvPr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360450" y="8150659"/>
              <a:ext cx="2453619" cy="137005"/>
            </a:xfrm>
            <a:prstGeom prst="rect">
              <a:avLst/>
            </a:prstGeom>
          </p:spPr>
        </p:pic>
        <p:sp>
          <p:nvSpPr>
            <p:cNvPr id="615" name="object 247">
              <a:extLst>
                <a:ext uri="{FF2B5EF4-FFF2-40B4-BE49-F238E27FC236}">
                  <a16:creationId xmlns:a16="http://schemas.microsoft.com/office/drawing/2014/main" id="{9837D6FB-9411-AB53-E335-2C54CD41608B}"/>
                </a:ext>
              </a:extLst>
            </p:cNvPr>
            <p:cNvSpPr/>
            <p:nvPr/>
          </p:nvSpPr>
          <p:spPr>
            <a:xfrm>
              <a:off x="4716813" y="748843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3"/>
                  </a:lnTo>
                  <a:lnTo>
                    <a:pt x="8482" y="122313"/>
                  </a:lnTo>
                  <a:lnTo>
                    <a:pt x="2810" y="150483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6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5"/>
                  </a:lnTo>
                  <a:lnTo>
                    <a:pt x="80252" y="326926"/>
                  </a:lnTo>
                  <a:lnTo>
                    <a:pt x="115709" y="344882"/>
                  </a:lnTo>
                  <a:lnTo>
                    <a:pt x="154040" y="354618"/>
                  </a:lnTo>
                  <a:lnTo>
                    <a:pt x="193691" y="355709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2"/>
                  </a:lnTo>
                  <a:lnTo>
                    <a:pt x="348679" y="230706"/>
                  </a:lnTo>
                  <a:lnTo>
                    <a:pt x="356434" y="190128"/>
                  </a:lnTo>
                  <a:lnTo>
                    <a:pt x="354499" y="148851"/>
                  </a:lnTo>
                  <a:lnTo>
                    <a:pt x="342642" y="108600"/>
                  </a:lnTo>
                  <a:lnTo>
                    <a:pt x="320633" y="71097"/>
                  </a:lnTo>
                  <a:lnTo>
                    <a:pt x="288241" y="38065"/>
                  </a:lnTo>
                  <a:lnTo>
                    <a:pt x="234296" y="9235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6" name="object 248">
              <a:extLst>
                <a:ext uri="{FF2B5EF4-FFF2-40B4-BE49-F238E27FC236}">
                  <a16:creationId xmlns:a16="http://schemas.microsoft.com/office/drawing/2014/main" id="{81B583D5-1815-4D51-B671-5317654C1E36}"/>
                </a:ext>
              </a:extLst>
            </p:cNvPr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795340" y="7710498"/>
              <a:ext cx="198514" cy="66649"/>
            </a:xfrm>
            <a:prstGeom prst="rect">
              <a:avLst/>
            </a:prstGeom>
          </p:spPr>
        </p:pic>
        <p:sp>
          <p:nvSpPr>
            <p:cNvPr id="617" name="object 249">
              <a:extLst>
                <a:ext uri="{FF2B5EF4-FFF2-40B4-BE49-F238E27FC236}">
                  <a16:creationId xmlns:a16="http://schemas.microsoft.com/office/drawing/2014/main" id="{AF3CAB33-3AF8-EEEF-585F-42E005DE983D}"/>
                </a:ext>
              </a:extLst>
            </p:cNvPr>
            <p:cNvSpPr/>
            <p:nvPr/>
          </p:nvSpPr>
          <p:spPr>
            <a:xfrm>
              <a:off x="4798644" y="7598889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54"/>
                  </a:moveTo>
                  <a:lnTo>
                    <a:pt x="34544" y="2540"/>
                  </a:lnTo>
                  <a:lnTo>
                    <a:pt x="16967" y="63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250">
              <a:extLst>
                <a:ext uri="{FF2B5EF4-FFF2-40B4-BE49-F238E27FC236}">
                  <a16:creationId xmlns:a16="http://schemas.microsoft.com/office/drawing/2014/main" id="{320F4ABF-B2EF-55F2-033A-DAA5C7E8D012}"/>
                </a:ext>
              </a:extLst>
            </p:cNvPr>
            <p:cNvSpPr/>
            <p:nvPr/>
          </p:nvSpPr>
          <p:spPr>
            <a:xfrm>
              <a:off x="5226718" y="7488568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5" y="4348"/>
                  </a:lnTo>
                  <a:lnTo>
                    <a:pt x="100239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1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6" y="355338"/>
                  </a:lnTo>
                  <a:lnTo>
                    <a:pt x="152722" y="354841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50"/>
                  </a:lnTo>
                  <a:lnTo>
                    <a:pt x="298391" y="309931"/>
                  </a:lnTo>
                  <a:lnTo>
                    <a:pt x="325571" y="279572"/>
                  </a:lnTo>
                  <a:lnTo>
                    <a:pt x="344060" y="245542"/>
                  </a:lnTo>
                  <a:lnTo>
                    <a:pt x="356453" y="171946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251">
              <a:extLst>
                <a:ext uri="{FF2B5EF4-FFF2-40B4-BE49-F238E27FC236}">
                  <a16:creationId xmlns:a16="http://schemas.microsoft.com/office/drawing/2014/main" id="{E629063A-CE1D-F665-9153-880E42425239}"/>
                </a:ext>
              </a:extLst>
            </p:cNvPr>
            <p:cNvSpPr/>
            <p:nvPr/>
          </p:nvSpPr>
          <p:spPr>
            <a:xfrm>
              <a:off x="5317337" y="7601111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252">
              <a:extLst>
                <a:ext uri="{FF2B5EF4-FFF2-40B4-BE49-F238E27FC236}">
                  <a16:creationId xmlns:a16="http://schemas.microsoft.com/office/drawing/2014/main" id="{56BF5E7D-9EAD-6533-0630-A5850FE6149C}"/>
                </a:ext>
              </a:extLst>
            </p:cNvPr>
            <p:cNvSpPr/>
            <p:nvPr/>
          </p:nvSpPr>
          <p:spPr>
            <a:xfrm>
              <a:off x="5885823" y="748843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3"/>
                  </a:lnTo>
                  <a:lnTo>
                    <a:pt x="8481" y="122313"/>
                  </a:lnTo>
                  <a:lnTo>
                    <a:pt x="2810" y="150483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6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5"/>
                  </a:lnTo>
                  <a:lnTo>
                    <a:pt x="80251" y="326926"/>
                  </a:lnTo>
                  <a:lnTo>
                    <a:pt x="115707" y="344882"/>
                  </a:lnTo>
                  <a:lnTo>
                    <a:pt x="154039" y="354618"/>
                  </a:lnTo>
                  <a:lnTo>
                    <a:pt x="193690" y="355709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2"/>
                  </a:lnTo>
                  <a:lnTo>
                    <a:pt x="348678" y="230706"/>
                  </a:lnTo>
                  <a:lnTo>
                    <a:pt x="356433" y="190128"/>
                  </a:lnTo>
                  <a:lnTo>
                    <a:pt x="354498" y="148851"/>
                  </a:lnTo>
                  <a:lnTo>
                    <a:pt x="342641" y="108600"/>
                  </a:lnTo>
                  <a:lnTo>
                    <a:pt x="320632" y="71097"/>
                  </a:lnTo>
                  <a:lnTo>
                    <a:pt x="288240" y="38065"/>
                  </a:lnTo>
                  <a:lnTo>
                    <a:pt x="234295" y="9235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1" name="object 253">
              <a:extLst>
                <a:ext uri="{FF2B5EF4-FFF2-40B4-BE49-F238E27FC236}">
                  <a16:creationId xmlns:a16="http://schemas.microsoft.com/office/drawing/2014/main" id="{4879827E-B092-F28E-EA38-6357E4DE4C8A}"/>
                </a:ext>
              </a:extLst>
            </p:cNvPr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964350" y="7710498"/>
              <a:ext cx="198514" cy="66649"/>
            </a:xfrm>
            <a:prstGeom prst="rect">
              <a:avLst/>
            </a:prstGeom>
          </p:spPr>
        </p:pic>
        <p:sp>
          <p:nvSpPr>
            <p:cNvPr id="622" name="object 254">
              <a:extLst>
                <a:ext uri="{FF2B5EF4-FFF2-40B4-BE49-F238E27FC236}">
                  <a16:creationId xmlns:a16="http://schemas.microsoft.com/office/drawing/2014/main" id="{F9A3ED42-4BBC-C1A1-93BF-0DAF7634BE6D}"/>
                </a:ext>
              </a:extLst>
            </p:cNvPr>
            <p:cNvSpPr/>
            <p:nvPr/>
          </p:nvSpPr>
          <p:spPr>
            <a:xfrm>
              <a:off x="5967654" y="7598889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54"/>
                  </a:moveTo>
                  <a:lnTo>
                    <a:pt x="34544" y="2540"/>
                  </a:lnTo>
                  <a:lnTo>
                    <a:pt x="16967" y="63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54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40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255">
              <a:extLst>
                <a:ext uri="{FF2B5EF4-FFF2-40B4-BE49-F238E27FC236}">
                  <a16:creationId xmlns:a16="http://schemas.microsoft.com/office/drawing/2014/main" id="{DD6ECEC9-E8FA-2ABF-0ADE-B8AAFEAA0F83}"/>
                </a:ext>
              </a:extLst>
            </p:cNvPr>
            <p:cNvSpPr/>
            <p:nvPr/>
          </p:nvSpPr>
          <p:spPr>
            <a:xfrm>
              <a:off x="6395728" y="7488568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4" y="4348"/>
                  </a:lnTo>
                  <a:lnTo>
                    <a:pt x="100238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2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7" y="355338"/>
                  </a:lnTo>
                  <a:lnTo>
                    <a:pt x="152722" y="354841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50"/>
                  </a:lnTo>
                  <a:lnTo>
                    <a:pt x="298390" y="309931"/>
                  </a:lnTo>
                  <a:lnTo>
                    <a:pt x="325570" y="279572"/>
                  </a:lnTo>
                  <a:lnTo>
                    <a:pt x="344059" y="245542"/>
                  </a:lnTo>
                  <a:lnTo>
                    <a:pt x="356453" y="171946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256">
              <a:extLst>
                <a:ext uri="{FF2B5EF4-FFF2-40B4-BE49-F238E27FC236}">
                  <a16:creationId xmlns:a16="http://schemas.microsoft.com/office/drawing/2014/main" id="{C86483EF-AE52-8353-5C6C-4B2048E7670B}"/>
                </a:ext>
              </a:extLst>
            </p:cNvPr>
            <p:cNvSpPr/>
            <p:nvPr/>
          </p:nvSpPr>
          <p:spPr>
            <a:xfrm>
              <a:off x="6486347" y="7601111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98"/>
                  </a:lnTo>
                  <a:lnTo>
                    <a:pt x="15913" y="0"/>
                  </a:lnTo>
                  <a:lnTo>
                    <a:pt x="1435" y="11125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64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94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90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83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257">
              <a:extLst>
                <a:ext uri="{FF2B5EF4-FFF2-40B4-BE49-F238E27FC236}">
                  <a16:creationId xmlns:a16="http://schemas.microsoft.com/office/drawing/2014/main" id="{3CC0B897-60C5-202A-DDE4-AF65CF1B3BC5}"/>
                </a:ext>
              </a:extLst>
            </p:cNvPr>
            <p:cNvSpPr/>
            <p:nvPr/>
          </p:nvSpPr>
          <p:spPr>
            <a:xfrm>
              <a:off x="4716813" y="8074649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3"/>
                  </a:lnTo>
                  <a:lnTo>
                    <a:pt x="8482" y="122313"/>
                  </a:lnTo>
                  <a:lnTo>
                    <a:pt x="2810" y="150483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6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5"/>
                  </a:lnTo>
                  <a:lnTo>
                    <a:pt x="80252" y="326926"/>
                  </a:lnTo>
                  <a:lnTo>
                    <a:pt x="115709" y="344882"/>
                  </a:lnTo>
                  <a:lnTo>
                    <a:pt x="154040" y="354618"/>
                  </a:lnTo>
                  <a:lnTo>
                    <a:pt x="193691" y="355709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2"/>
                  </a:lnTo>
                  <a:lnTo>
                    <a:pt x="348679" y="230706"/>
                  </a:lnTo>
                  <a:lnTo>
                    <a:pt x="356434" y="190128"/>
                  </a:lnTo>
                  <a:lnTo>
                    <a:pt x="354499" y="148851"/>
                  </a:lnTo>
                  <a:lnTo>
                    <a:pt x="342642" y="108600"/>
                  </a:lnTo>
                  <a:lnTo>
                    <a:pt x="320633" y="71097"/>
                  </a:lnTo>
                  <a:lnTo>
                    <a:pt x="288241" y="38065"/>
                  </a:lnTo>
                  <a:lnTo>
                    <a:pt x="234296" y="9235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6" name="object 258">
              <a:extLst>
                <a:ext uri="{FF2B5EF4-FFF2-40B4-BE49-F238E27FC236}">
                  <a16:creationId xmlns:a16="http://schemas.microsoft.com/office/drawing/2014/main" id="{D1B5CCFC-F67C-1FB8-08CD-ADBCFFB1CDB3}"/>
                </a:ext>
              </a:extLst>
            </p:cNvPr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795340" y="8296715"/>
              <a:ext cx="198514" cy="66649"/>
            </a:xfrm>
            <a:prstGeom prst="rect">
              <a:avLst/>
            </a:prstGeom>
          </p:spPr>
        </p:pic>
        <p:sp>
          <p:nvSpPr>
            <p:cNvPr id="627" name="object 259">
              <a:extLst>
                <a:ext uri="{FF2B5EF4-FFF2-40B4-BE49-F238E27FC236}">
                  <a16:creationId xmlns:a16="http://schemas.microsoft.com/office/drawing/2014/main" id="{5503245F-6DA4-1DE9-BA4C-A590B8C4B04F}"/>
                </a:ext>
              </a:extLst>
            </p:cNvPr>
            <p:cNvSpPr/>
            <p:nvPr/>
          </p:nvSpPr>
          <p:spPr>
            <a:xfrm>
              <a:off x="4798644" y="818510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260">
              <a:extLst>
                <a:ext uri="{FF2B5EF4-FFF2-40B4-BE49-F238E27FC236}">
                  <a16:creationId xmlns:a16="http://schemas.microsoft.com/office/drawing/2014/main" id="{E0AAB3EF-163F-9E70-3D81-E21ABF4AB81F}"/>
                </a:ext>
              </a:extLst>
            </p:cNvPr>
            <p:cNvSpPr/>
            <p:nvPr/>
          </p:nvSpPr>
          <p:spPr>
            <a:xfrm>
              <a:off x="5226718" y="807478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5" y="4348"/>
                  </a:lnTo>
                  <a:lnTo>
                    <a:pt x="100239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1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6" y="355338"/>
                  </a:lnTo>
                  <a:lnTo>
                    <a:pt x="152722" y="354841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50"/>
                  </a:lnTo>
                  <a:lnTo>
                    <a:pt x="298391" y="309931"/>
                  </a:lnTo>
                  <a:lnTo>
                    <a:pt x="325571" y="279572"/>
                  </a:lnTo>
                  <a:lnTo>
                    <a:pt x="344060" y="245542"/>
                  </a:lnTo>
                  <a:lnTo>
                    <a:pt x="356453" y="171946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261">
              <a:extLst>
                <a:ext uri="{FF2B5EF4-FFF2-40B4-BE49-F238E27FC236}">
                  <a16:creationId xmlns:a16="http://schemas.microsoft.com/office/drawing/2014/main" id="{78FDDFF3-AE80-6D77-AE88-56C91175BB7D}"/>
                </a:ext>
              </a:extLst>
            </p:cNvPr>
            <p:cNvSpPr/>
            <p:nvPr/>
          </p:nvSpPr>
          <p:spPr>
            <a:xfrm>
              <a:off x="5317337" y="8187331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60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894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262">
              <a:extLst>
                <a:ext uri="{FF2B5EF4-FFF2-40B4-BE49-F238E27FC236}">
                  <a16:creationId xmlns:a16="http://schemas.microsoft.com/office/drawing/2014/main" id="{611D9A91-136B-9838-224B-21C0F8D188BE}"/>
                </a:ext>
              </a:extLst>
            </p:cNvPr>
            <p:cNvSpPr/>
            <p:nvPr/>
          </p:nvSpPr>
          <p:spPr>
            <a:xfrm>
              <a:off x="5885823" y="8074649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3"/>
                  </a:lnTo>
                  <a:lnTo>
                    <a:pt x="8481" y="122313"/>
                  </a:lnTo>
                  <a:lnTo>
                    <a:pt x="2810" y="150483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6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5"/>
                  </a:lnTo>
                  <a:lnTo>
                    <a:pt x="80251" y="326926"/>
                  </a:lnTo>
                  <a:lnTo>
                    <a:pt x="115707" y="344882"/>
                  </a:lnTo>
                  <a:lnTo>
                    <a:pt x="154039" y="354618"/>
                  </a:lnTo>
                  <a:lnTo>
                    <a:pt x="193690" y="355709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2"/>
                  </a:lnTo>
                  <a:lnTo>
                    <a:pt x="348678" y="230706"/>
                  </a:lnTo>
                  <a:lnTo>
                    <a:pt x="356433" y="190128"/>
                  </a:lnTo>
                  <a:lnTo>
                    <a:pt x="354498" y="148851"/>
                  </a:lnTo>
                  <a:lnTo>
                    <a:pt x="342641" y="108600"/>
                  </a:lnTo>
                  <a:lnTo>
                    <a:pt x="320632" y="71097"/>
                  </a:lnTo>
                  <a:lnTo>
                    <a:pt x="288240" y="38065"/>
                  </a:lnTo>
                  <a:lnTo>
                    <a:pt x="234295" y="9235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1" name="object 263">
              <a:extLst>
                <a:ext uri="{FF2B5EF4-FFF2-40B4-BE49-F238E27FC236}">
                  <a16:creationId xmlns:a16="http://schemas.microsoft.com/office/drawing/2014/main" id="{D276DF66-8DF8-90B7-5260-C3690F65EA97}"/>
                </a:ext>
              </a:extLst>
            </p:cNvPr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964350" y="8296715"/>
              <a:ext cx="198514" cy="66649"/>
            </a:xfrm>
            <a:prstGeom prst="rect">
              <a:avLst/>
            </a:prstGeom>
          </p:spPr>
        </p:pic>
        <p:sp>
          <p:nvSpPr>
            <p:cNvPr id="632" name="object 264">
              <a:extLst>
                <a:ext uri="{FF2B5EF4-FFF2-40B4-BE49-F238E27FC236}">
                  <a16:creationId xmlns:a16="http://schemas.microsoft.com/office/drawing/2014/main" id="{AFB688FB-6E0F-8CF8-6ABC-B3B40F9D840D}"/>
                </a:ext>
              </a:extLst>
            </p:cNvPr>
            <p:cNvSpPr/>
            <p:nvPr/>
          </p:nvSpPr>
          <p:spPr>
            <a:xfrm>
              <a:off x="5967654" y="818510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36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63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265">
              <a:extLst>
                <a:ext uri="{FF2B5EF4-FFF2-40B4-BE49-F238E27FC236}">
                  <a16:creationId xmlns:a16="http://schemas.microsoft.com/office/drawing/2014/main" id="{E6BE4DC6-71A1-C288-B808-DF7550C499D3}"/>
                </a:ext>
              </a:extLst>
            </p:cNvPr>
            <p:cNvSpPr/>
            <p:nvPr/>
          </p:nvSpPr>
          <p:spPr>
            <a:xfrm>
              <a:off x="6395728" y="807478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4" y="4348"/>
                  </a:lnTo>
                  <a:lnTo>
                    <a:pt x="100238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2" y="293270"/>
                  </a:lnTo>
                  <a:lnTo>
                    <a:pt x="77120" y="324616"/>
                  </a:lnTo>
                  <a:lnTo>
                    <a:pt x="120059" y="346284"/>
                  </a:lnTo>
                  <a:lnTo>
                    <a:pt x="152427" y="355338"/>
                  </a:lnTo>
                  <a:lnTo>
                    <a:pt x="152722" y="354841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50"/>
                  </a:lnTo>
                  <a:lnTo>
                    <a:pt x="298390" y="309931"/>
                  </a:lnTo>
                  <a:lnTo>
                    <a:pt x="325570" y="279572"/>
                  </a:lnTo>
                  <a:lnTo>
                    <a:pt x="344059" y="245542"/>
                  </a:lnTo>
                  <a:lnTo>
                    <a:pt x="356453" y="171946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266">
              <a:extLst>
                <a:ext uri="{FF2B5EF4-FFF2-40B4-BE49-F238E27FC236}">
                  <a16:creationId xmlns:a16="http://schemas.microsoft.com/office/drawing/2014/main" id="{865E77B5-E7A9-BFAA-FD6B-06E37FE3AE6C}"/>
                </a:ext>
              </a:extLst>
            </p:cNvPr>
            <p:cNvSpPr/>
            <p:nvPr/>
          </p:nvSpPr>
          <p:spPr>
            <a:xfrm>
              <a:off x="6486347" y="8187331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44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98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44"/>
                  </a:lnTo>
                  <a:close/>
                </a:path>
                <a:path w="175259" h="155575">
                  <a:moveTo>
                    <a:pt x="154584" y="141262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901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39"/>
                  </a:lnTo>
                  <a:lnTo>
                    <a:pt x="154584" y="141262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78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30"/>
                  </a:lnTo>
                  <a:lnTo>
                    <a:pt x="144907" y="41033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5" name="object 267">
              <a:extLst>
                <a:ext uri="{FF2B5EF4-FFF2-40B4-BE49-F238E27FC236}">
                  <a16:creationId xmlns:a16="http://schemas.microsoft.com/office/drawing/2014/main" id="{77ED5FD2-45A8-64B9-21F6-A3208AF361A0}"/>
                </a:ext>
              </a:extLst>
            </p:cNvPr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451920" y="6710550"/>
              <a:ext cx="314518" cy="135061"/>
            </a:xfrm>
            <a:prstGeom prst="rect">
              <a:avLst/>
            </a:prstGeom>
          </p:spPr>
        </p:pic>
        <p:pic>
          <p:nvPicPr>
            <p:cNvPr id="636" name="object 268">
              <a:extLst>
                <a:ext uri="{FF2B5EF4-FFF2-40B4-BE49-F238E27FC236}">
                  <a16:creationId xmlns:a16="http://schemas.microsoft.com/office/drawing/2014/main" id="{D2E8EA52-BCBD-C17F-CA8B-81148C6D07D3}"/>
                </a:ext>
              </a:extLst>
            </p:cNvPr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791392" y="6739311"/>
              <a:ext cx="442916" cy="106300"/>
            </a:xfrm>
            <a:prstGeom prst="rect">
              <a:avLst/>
            </a:prstGeom>
          </p:spPr>
        </p:pic>
        <p:pic>
          <p:nvPicPr>
            <p:cNvPr id="637" name="object 269">
              <a:extLst>
                <a:ext uri="{FF2B5EF4-FFF2-40B4-BE49-F238E27FC236}">
                  <a16:creationId xmlns:a16="http://schemas.microsoft.com/office/drawing/2014/main" id="{5DDB1273-F64D-222D-9F94-346F32DD8414}"/>
                </a:ext>
              </a:extLst>
            </p:cNvPr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255264" y="6704262"/>
              <a:ext cx="178498" cy="139063"/>
            </a:xfrm>
            <a:prstGeom prst="rect">
              <a:avLst/>
            </a:prstGeom>
          </p:spPr>
        </p:pic>
        <p:pic>
          <p:nvPicPr>
            <p:cNvPr id="638" name="object 270">
              <a:extLst>
                <a:ext uri="{FF2B5EF4-FFF2-40B4-BE49-F238E27FC236}">
                  <a16:creationId xmlns:a16="http://schemas.microsoft.com/office/drawing/2014/main" id="{A1B48846-4BE2-5DB0-49AA-2FE4064EB8A1}"/>
                </a:ext>
              </a:extLst>
            </p:cNvPr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498724" y="6740074"/>
              <a:ext cx="93917" cy="105156"/>
            </a:xfrm>
            <a:prstGeom prst="rect">
              <a:avLst/>
            </a:prstGeom>
          </p:spPr>
        </p:pic>
        <p:pic>
          <p:nvPicPr>
            <p:cNvPr id="639" name="object 271">
              <a:extLst>
                <a:ext uri="{FF2B5EF4-FFF2-40B4-BE49-F238E27FC236}">
                  <a16:creationId xmlns:a16="http://schemas.microsoft.com/office/drawing/2014/main" id="{95304705-0263-82B9-72DF-A66827BA6DEF}"/>
                </a:ext>
              </a:extLst>
            </p:cNvPr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617596" y="6739311"/>
              <a:ext cx="93539" cy="104014"/>
            </a:xfrm>
            <a:prstGeom prst="rect">
              <a:avLst/>
            </a:prstGeom>
          </p:spPr>
        </p:pic>
        <p:pic>
          <p:nvPicPr>
            <p:cNvPr id="640" name="object 272">
              <a:extLst>
                <a:ext uri="{FF2B5EF4-FFF2-40B4-BE49-F238E27FC236}">
                  <a16:creationId xmlns:a16="http://schemas.microsoft.com/office/drawing/2014/main" id="{E8FF68DE-7C7D-4AC4-B528-88F53D992B1C}"/>
                </a:ext>
              </a:extLst>
            </p:cNvPr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731705" y="6704262"/>
              <a:ext cx="107255" cy="140968"/>
            </a:xfrm>
            <a:prstGeom prst="rect">
              <a:avLst/>
            </a:prstGeom>
          </p:spPr>
        </p:pic>
        <p:pic>
          <p:nvPicPr>
            <p:cNvPr id="641" name="object 273">
              <a:extLst>
                <a:ext uri="{FF2B5EF4-FFF2-40B4-BE49-F238E27FC236}">
                  <a16:creationId xmlns:a16="http://schemas.microsoft.com/office/drawing/2014/main" id="{9A8A0A67-62F7-620C-5105-5FC5833447CB}"/>
                </a:ext>
              </a:extLst>
            </p:cNvPr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919161" y="6707688"/>
              <a:ext cx="373571" cy="137923"/>
            </a:xfrm>
            <a:prstGeom prst="rect">
              <a:avLst/>
            </a:prstGeom>
          </p:spPr>
        </p:pic>
        <p:pic>
          <p:nvPicPr>
            <p:cNvPr id="642" name="object 274">
              <a:extLst>
                <a:ext uri="{FF2B5EF4-FFF2-40B4-BE49-F238E27FC236}">
                  <a16:creationId xmlns:a16="http://schemas.microsoft.com/office/drawing/2014/main" id="{1F7D23DC-2AF6-683C-01C1-56178B037FD3}"/>
                </a:ext>
              </a:extLst>
            </p:cNvPr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4313689" y="6739311"/>
              <a:ext cx="223840" cy="134495"/>
            </a:xfrm>
            <a:prstGeom prst="rect">
              <a:avLst/>
            </a:prstGeom>
          </p:spPr>
        </p:pic>
        <p:pic>
          <p:nvPicPr>
            <p:cNvPr id="643" name="object 275">
              <a:extLst>
                <a:ext uri="{FF2B5EF4-FFF2-40B4-BE49-F238E27FC236}">
                  <a16:creationId xmlns:a16="http://schemas.microsoft.com/office/drawing/2014/main" id="{98C65347-1952-2FB2-D219-630C0B663570}"/>
                </a:ext>
              </a:extLst>
            </p:cNvPr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559054" y="6715119"/>
              <a:ext cx="244410" cy="130111"/>
            </a:xfrm>
            <a:prstGeom prst="rect">
              <a:avLst/>
            </a:prstGeom>
          </p:spPr>
        </p:pic>
        <p:sp>
          <p:nvSpPr>
            <p:cNvPr id="644" name="object 276">
              <a:extLst>
                <a:ext uri="{FF2B5EF4-FFF2-40B4-BE49-F238E27FC236}">
                  <a16:creationId xmlns:a16="http://schemas.microsoft.com/office/drawing/2014/main" id="{98EC0EA8-3CB2-DB1A-2804-86D9480041D5}"/>
                </a:ext>
              </a:extLst>
            </p:cNvPr>
            <p:cNvSpPr/>
            <p:nvPr/>
          </p:nvSpPr>
          <p:spPr>
            <a:xfrm>
              <a:off x="4825365" y="6704263"/>
              <a:ext cx="30480" cy="139065"/>
            </a:xfrm>
            <a:custGeom>
              <a:avLst/>
              <a:gdLst/>
              <a:ahLst/>
              <a:cxnLst/>
              <a:rect l="l" t="t" r="r" b="b"/>
              <a:pathLst>
                <a:path w="30479" h="139065">
                  <a:moveTo>
                    <a:pt x="29718" y="36957"/>
                  </a:moveTo>
                  <a:lnTo>
                    <a:pt x="762" y="36957"/>
                  </a:lnTo>
                  <a:lnTo>
                    <a:pt x="762" y="139065"/>
                  </a:lnTo>
                  <a:lnTo>
                    <a:pt x="29718" y="139065"/>
                  </a:lnTo>
                  <a:lnTo>
                    <a:pt x="29718" y="36957"/>
                  </a:lnTo>
                  <a:close/>
                </a:path>
                <a:path w="30479" h="139065">
                  <a:moveTo>
                    <a:pt x="30480" y="0"/>
                  </a:moveTo>
                  <a:lnTo>
                    <a:pt x="0" y="0"/>
                  </a:lnTo>
                  <a:lnTo>
                    <a:pt x="0" y="25717"/>
                  </a:lnTo>
                  <a:lnTo>
                    <a:pt x="30480" y="25717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5" name="object 277">
              <a:extLst>
                <a:ext uri="{FF2B5EF4-FFF2-40B4-BE49-F238E27FC236}">
                  <a16:creationId xmlns:a16="http://schemas.microsoft.com/office/drawing/2014/main" id="{F1B174E4-4C21-57BA-20C2-8D2EE3F59005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877384" y="6739311"/>
              <a:ext cx="110487" cy="106300"/>
            </a:xfrm>
            <a:prstGeom prst="rect">
              <a:avLst/>
            </a:prstGeom>
          </p:spPr>
        </p:pic>
        <p:pic>
          <p:nvPicPr>
            <p:cNvPr id="646" name="object 278">
              <a:extLst>
                <a:ext uri="{FF2B5EF4-FFF2-40B4-BE49-F238E27FC236}">
                  <a16:creationId xmlns:a16="http://schemas.microsoft.com/office/drawing/2014/main" id="{94829E4E-B36E-08A3-A63E-5930F135232D}"/>
                </a:ext>
              </a:extLst>
            </p:cNvPr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008827" y="6739311"/>
              <a:ext cx="93538" cy="104014"/>
            </a:xfrm>
            <a:prstGeom prst="rect">
              <a:avLst/>
            </a:prstGeom>
          </p:spPr>
        </p:pic>
        <p:sp>
          <p:nvSpPr>
            <p:cNvPr id="647" name="object 279">
              <a:extLst>
                <a:ext uri="{FF2B5EF4-FFF2-40B4-BE49-F238E27FC236}">
                  <a16:creationId xmlns:a16="http://schemas.microsoft.com/office/drawing/2014/main" id="{AEF15BDD-330F-4C13-CAC6-00F41058BE5B}"/>
                </a:ext>
              </a:extLst>
            </p:cNvPr>
            <p:cNvSpPr/>
            <p:nvPr/>
          </p:nvSpPr>
          <p:spPr>
            <a:xfrm>
              <a:off x="656405" y="8545928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592297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592297" y="586216"/>
                  </a:lnTo>
                  <a:lnTo>
                    <a:pt x="592297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280">
              <a:extLst>
                <a:ext uri="{FF2B5EF4-FFF2-40B4-BE49-F238E27FC236}">
                  <a16:creationId xmlns:a16="http://schemas.microsoft.com/office/drawing/2014/main" id="{C136CB98-E92B-018F-F787-1A4016F80D9C}"/>
                </a:ext>
              </a:extLst>
            </p:cNvPr>
            <p:cNvSpPr/>
            <p:nvPr/>
          </p:nvSpPr>
          <p:spPr>
            <a:xfrm>
              <a:off x="656405" y="8545928"/>
              <a:ext cx="592455" cy="586740"/>
            </a:xfrm>
            <a:custGeom>
              <a:avLst/>
              <a:gdLst/>
              <a:ahLst/>
              <a:cxnLst/>
              <a:rect l="l" t="t" r="r" b="b"/>
              <a:pathLst>
                <a:path w="592455" h="586740">
                  <a:moveTo>
                    <a:pt x="0" y="0"/>
                  </a:moveTo>
                  <a:lnTo>
                    <a:pt x="592297" y="0"/>
                  </a:lnTo>
                  <a:lnTo>
                    <a:pt x="592297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281">
              <a:extLst>
                <a:ext uri="{FF2B5EF4-FFF2-40B4-BE49-F238E27FC236}">
                  <a16:creationId xmlns:a16="http://schemas.microsoft.com/office/drawing/2014/main" id="{CFE90CF1-1B52-6F5A-F186-7E838FD34949}"/>
                </a:ext>
              </a:extLst>
            </p:cNvPr>
            <p:cNvSpPr/>
            <p:nvPr/>
          </p:nvSpPr>
          <p:spPr>
            <a:xfrm>
              <a:off x="1248703" y="8545928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282">
              <a:extLst>
                <a:ext uri="{FF2B5EF4-FFF2-40B4-BE49-F238E27FC236}">
                  <a16:creationId xmlns:a16="http://schemas.microsoft.com/office/drawing/2014/main" id="{6CE5D8B3-E685-7AC4-36C8-61C62F2A411C}"/>
                </a:ext>
              </a:extLst>
            </p:cNvPr>
            <p:cNvSpPr/>
            <p:nvPr/>
          </p:nvSpPr>
          <p:spPr>
            <a:xfrm>
              <a:off x="1248703" y="8545928"/>
              <a:ext cx="3317240" cy="586740"/>
            </a:xfrm>
            <a:custGeom>
              <a:avLst/>
              <a:gdLst/>
              <a:ahLst/>
              <a:cxnLst/>
              <a:rect l="l" t="t" r="r" b="b"/>
              <a:pathLst>
                <a:path w="3317240" h="586740">
                  <a:moveTo>
                    <a:pt x="331687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3316870" y="586216"/>
                  </a:lnTo>
                  <a:lnTo>
                    <a:pt x="3316870" y="0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283">
              <a:extLst>
                <a:ext uri="{FF2B5EF4-FFF2-40B4-BE49-F238E27FC236}">
                  <a16:creationId xmlns:a16="http://schemas.microsoft.com/office/drawing/2014/main" id="{4DEC01D9-D71C-AA35-4059-E1A2C2E875F9}"/>
                </a:ext>
              </a:extLst>
            </p:cNvPr>
            <p:cNvSpPr/>
            <p:nvPr/>
          </p:nvSpPr>
          <p:spPr>
            <a:xfrm>
              <a:off x="4565573" y="854592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1169009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09" y="586216"/>
                  </a:lnTo>
                  <a:lnTo>
                    <a:pt x="1169009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284">
              <a:extLst>
                <a:ext uri="{FF2B5EF4-FFF2-40B4-BE49-F238E27FC236}">
                  <a16:creationId xmlns:a16="http://schemas.microsoft.com/office/drawing/2014/main" id="{F36F4B54-5ADF-1EA5-877D-6CD74F4D1B0D}"/>
                </a:ext>
              </a:extLst>
            </p:cNvPr>
            <p:cNvSpPr/>
            <p:nvPr/>
          </p:nvSpPr>
          <p:spPr>
            <a:xfrm>
              <a:off x="4565573" y="854592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5" h="586740">
                  <a:moveTo>
                    <a:pt x="0" y="0"/>
                  </a:moveTo>
                  <a:lnTo>
                    <a:pt x="1169009" y="0"/>
                  </a:lnTo>
                  <a:lnTo>
                    <a:pt x="1169009" y="586216"/>
                  </a:lnTo>
                  <a:lnTo>
                    <a:pt x="0" y="5862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285">
              <a:extLst>
                <a:ext uri="{FF2B5EF4-FFF2-40B4-BE49-F238E27FC236}">
                  <a16:creationId xmlns:a16="http://schemas.microsoft.com/office/drawing/2014/main" id="{50B994A4-F752-027F-F916-1049CAA11942}"/>
                </a:ext>
              </a:extLst>
            </p:cNvPr>
            <p:cNvSpPr/>
            <p:nvPr/>
          </p:nvSpPr>
          <p:spPr>
            <a:xfrm>
              <a:off x="5734583" y="854592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solidFill>
              <a:srgbClr val="DA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286">
              <a:extLst>
                <a:ext uri="{FF2B5EF4-FFF2-40B4-BE49-F238E27FC236}">
                  <a16:creationId xmlns:a16="http://schemas.microsoft.com/office/drawing/2014/main" id="{5476DFCF-9D87-397B-3B48-BE72C8710E1F}"/>
                </a:ext>
              </a:extLst>
            </p:cNvPr>
            <p:cNvSpPr/>
            <p:nvPr/>
          </p:nvSpPr>
          <p:spPr>
            <a:xfrm>
              <a:off x="5734583" y="8545928"/>
              <a:ext cx="1169035" cy="586740"/>
            </a:xfrm>
            <a:custGeom>
              <a:avLst/>
              <a:gdLst/>
              <a:ahLst/>
              <a:cxnLst/>
              <a:rect l="l" t="t" r="r" b="b"/>
              <a:pathLst>
                <a:path w="1169034" h="586740">
                  <a:moveTo>
                    <a:pt x="1169010" y="0"/>
                  </a:moveTo>
                  <a:lnTo>
                    <a:pt x="0" y="0"/>
                  </a:lnTo>
                  <a:lnTo>
                    <a:pt x="0" y="586216"/>
                  </a:lnTo>
                  <a:lnTo>
                    <a:pt x="1169010" y="586216"/>
                  </a:lnTo>
                  <a:lnTo>
                    <a:pt x="1169010" y="0"/>
                  </a:lnTo>
                  <a:close/>
                </a:path>
              </a:pathLst>
            </a:custGeom>
            <a:ln w="12701">
              <a:solidFill>
                <a:srgbClr val="A5E8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5" name="object 287">
              <a:extLst>
                <a:ext uri="{FF2B5EF4-FFF2-40B4-BE49-F238E27FC236}">
                  <a16:creationId xmlns:a16="http://schemas.microsoft.com/office/drawing/2014/main" id="{38CDF49B-2BC5-E6D9-409A-E3417FC6E24E}"/>
                </a:ext>
              </a:extLst>
            </p:cNvPr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912016" y="8789508"/>
              <a:ext cx="78181" cy="108507"/>
            </a:xfrm>
            <a:prstGeom prst="rect">
              <a:avLst/>
            </a:prstGeom>
          </p:spPr>
        </p:pic>
        <p:pic>
          <p:nvPicPr>
            <p:cNvPr id="656" name="object 288">
              <a:extLst>
                <a:ext uri="{FF2B5EF4-FFF2-40B4-BE49-F238E27FC236}">
                  <a16:creationId xmlns:a16="http://schemas.microsoft.com/office/drawing/2014/main" id="{5EE7F77C-E62E-E6BA-6936-27CDFC845AE4}"/>
                </a:ext>
              </a:extLst>
            </p:cNvPr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360450" y="8661062"/>
              <a:ext cx="205127" cy="131519"/>
            </a:xfrm>
            <a:prstGeom prst="rect">
              <a:avLst/>
            </a:prstGeom>
          </p:spPr>
        </p:pic>
        <p:pic>
          <p:nvPicPr>
            <p:cNvPr id="657" name="object 289">
              <a:extLst>
                <a:ext uri="{FF2B5EF4-FFF2-40B4-BE49-F238E27FC236}">
                  <a16:creationId xmlns:a16="http://schemas.microsoft.com/office/drawing/2014/main" id="{1F5ECC18-90FC-A0CA-7B7D-84963EE7D17E}"/>
                </a:ext>
              </a:extLst>
            </p:cNvPr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621050" y="8655577"/>
              <a:ext cx="146455" cy="112166"/>
            </a:xfrm>
            <a:prstGeom prst="rect">
              <a:avLst/>
            </a:prstGeom>
          </p:spPr>
        </p:pic>
        <p:pic>
          <p:nvPicPr>
            <p:cNvPr id="658" name="object 290">
              <a:extLst>
                <a:ext uri="{FF2B5EF4-FFF2-40B4-BE49-F238E27FC236}">
                  <a16:creationId xmlns:a16="http://schemas.microsoft.com/office/drawing/2014/main" id="{318662A1-809C-BEC2-CED9-88DDDC12A949}"/>
                </a:ext>
              </a:extLst>
            </p:cNvPr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786557" y="8656490"/>
              <a:ext cx="270047" cy="113080"/>
            </a:xfrm>
            <a:prstGeom prst="rect">
              <a:avLst/>
            </a:prstGeom>
          </p:spPr>
        </p:pic>
        <p:pic>
          <p:nvPicPr>
            <p:cNvPr id="659" name="object 291">
              <a:extLst>
                <a:ext uri="{FF2B5EF4-FFF2-40B4-BE49-F238E27FC236}">
                  <a16:creationId xmlns:a16="http://schemas.microsoft.com/office/drawing/2014/main" id="{A1735F35-F1C5-23E5-EDA9-0C7AC5380F34}"/>
                </a:ext>
              </a:extLst>
            </p:cNvPr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2125336" y="8656490"/>
              <a:ext cx="167943" cy="113080"/>
            </a:xfrm>
            <a:prstGeom prst="rect">
              <a:avLst/>
            </a:prstGeom>
          </p:spPr>
        </p:pic>
        <p:sp>
          <p:nvSpPr>
            <p:cNvPr id="660" name="object 292">
              <a:extLst>
                <a:ext uri="{FF2B5EF4-FFF2-40B4-BE49-F238E27FC236}">
                  <a16:creationId xmlns:a16="http://schemas.microsoft.com/office/drawing/2014/main" id="{927BA49C-ABF8-EBAD-818B-CC74F5054216}"/>
                </a:ext>
              </a:extLst>
            </p:cNvPr>
            <p:cNvSpPr/>
            <p:nvPr/>
          </p:nvSpPr>
          <p:spPr>
            <a:xfrm>
              <a:off x="2312939" y="8656490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59">
                  <a:moveTo>
                    <a:pt x="18439" y="0"/>
                  </a:moveTo>
                  <a:lnTo>
                    <a:pt x="0" y="0"/>
                  </a:lnTo>
                  <a:lnTo>
                    <a:pt x="0" y="111251"/>
                  </a:lnTo>
                  <a:lnTo>
                    <a:pt x="18439" y="111251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1" name="object 293">
              <a:extLst>
                <a:ext uri="{FF2B5EF4-FFF2-40B4-BE49-F238E27FC236}">
                  <a16:creationId xmlns:a16="http://schemas.microsoft.com/office/drawing/2014/main" id="{67E6C440-357D-A16F-2DBD-BD79B7DB9B5A}"/>
                </a:ext>
              </a:extLst>
            </p:cNvPr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355454" y="8685600"/>
              <a:ext cx="159562" cy="106525"/>
            </a:xfrm>
            <a:prstGeom prst="rect">
              <a:avLst/>
            </a:prstGeom>
          </p:spPr>
        </p:pic>
        <p:pic>
          <p:nvPicPr>
            <p:cNvPr id="662" name="object 294">
              <a:extLst>
                <a:ext uri="{FF2B5EF4-FFF2-40B4-BE49-F238E27FC236}">
                  <a16:creationId xmlns:a16="http://schemas.microsoft.com/office/drawing/2014/main" id="{C1F03E40-8D55-D929-F511-80F2E98E63BB}"/>
                </a:ext>
              </a:extLst>
            </p:cNvPr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2578568" y="8685904"/>
              <a:ext cx="152855" cy="83515"/>
            </a:xfrm>
            <a:prstGeom prst="rect">
              <a:avLst/>
            </a:prstGeom>
          </p:spPr>
        </p:pic>
        <p:pic>
          <p:nvPicPr>
            <p:cNvPr id="663" name="object 295">
              <a:extLst>
                <a:ext uri="{FF2B5EF4-FFF2-40B4-BE49-F238E27FC236}">
                  <a16:creationId xmlns:a16="http://schemas.microsoft.com/office/drawing/2014/main" id="{326B5F53-8BAA-773A-1B56-F9F6EE7B9F99}"/>
                </a:ext>
              </a:extLst>
            </p:cNvPr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789337" y="8685600"/>
              <a:ext cx="164134" cy="83971"/>
            </a:xfrm>
            <a:prstGeom prst="rect">
              <a:avLst/>
            </a:prstGeom>
          </p:spPr>
        </p:pic>
        <p:pic>
          <p:nvPicPr>
            <p:cNvPr id="664" name="object 296">
              <a:extLst>
                <a:ext uri="{FF2B5EF4-FFF2-40B4-BE49-F238E27FC236}">
                  <a16:creationId xmlns:a16="http://schemas.microsoft.com/office/drawing/2014/main" id="{2878AFE1-BA53-BC67-9392-30F33C2D5F37}"/>
                </a:ext>
              </a:extLst>
            </p:cNvPr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973287" y="8656490"/>
              <a:ext cx="202078" cy="113080"/>
            </a:xfrm>
            <a:prstGeom prst="rect">
              <a:avLst/>
            </a:prstGeom>
          </p:spPr>
        </p:pic>
        <p:pic>
          <p:nvPicPr>
            <p:cNvPr id="665" name="object 297">
              <a:extLst>
                <a:ext uri="{FF2B5EF4-FFF2-40B4-BE49-F238E27FC236}">
                  <a16:creationId xmlns:a16="http://schemas.microsoft.com/office/drawing/2014/main" id="{D0B49005-CB1C-D8D5-B086-07B7E345501C}"/>
                </a:ext>
              </a:extLst>
            </p:cNvPr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3239676" y="8656490"/>
              <a:ext cx="345643" cy="135634"/>
            </a:xfrm>
            <a:prstGeom prst="rect">
              <a:avLst/>
            </a:prstGeom>
          </p:spPr>
        </p:pic>
        <p:sp>
          <p:nvSpPr>
            <p:cNvPr id="666" name="object 298">
              <a:extLst>
                <a:ext uri="{FF2B5EF4-FFF2-40B4-BE49-F238E27FC236}">
                  <a16:creationId xmlns:a16="http://schemas.microsoft.com/office/drawing/2014/main" id="{C1FA5A2D-EE80-DD88-CBFA-AFFB3DB2960A}"/>
                </a:ext>
              </a:extLst>
            </p:cNvPr>
            <p:cNvSpPr/>
            <p:nvPr/>
          </p:nvSpPr>
          <p:spPr>
            <a:xfrm>
              <a:off x="3605284" y="8656490"/>
              <a:ext cx="19050" cy="111760"/>
            </a:xfrm>
            <a:custGeom>
              <a:avLst/>
              <a:gdLst/>
              <a:ahLst/>
              <a:cxnLst/>
              <a:rect l="l" t="t" r="r" b="b"/>
              <a:pathLst>
                <a:path w="19050" h="111759">
                  <a:moveTo>
                    <a:pt x="18439" y="0"/>
                  </a:moveTo>
                  <a:lnTo>
                    <a:pt x="0" y="0"/>
                  </a:lnTo>
                  <a:lnTo>
                    <a:pt x="0" y="111251"/>
                  </a:lnTo>
                  <a:lnTo>
                    <a:pt x="18439" y="111251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7" name="object 299">
              <a:extLst>
                <a:ext uri="{FF2B5EF4-FFF2-40B4-BE49-F238E27FC236}">
                  <a16:creationId xmlns:a16="http://schemas.microsoft.com/office/drawing/2014/main" id="{122B8128-4F82-A215-B196-70FB97E0A72D}"/>
                </a:ext>
              </a:extLst>
            </p:cNvPr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3643383" y="8685600"/>
              <a:ext cx="298698" cy="83971"/>
            </a:xfrm>
            <a:prstGeom prst="rect">
              <a:avLst/>
            </a:prstGeom>
          </p:spPr>
        </p:pic>
        <p:sp>
          <p:nvSpPr>
            <p:cNvPr id="668" name="object 300">
              <a:extLst>
                <a:ext uri="{FF2B5EF4-FFF2-40B4-BE49-F238E27FC236}">
                  <a16:creationId xmlns:a16="http://schemas.microsoft.com/office/drawing/2014/main" id="{6254AF41-7ECD-F0FC-B733-FECF5EA01CAD}"/>
                </a:ext>
              </a:extLst>
            </p:cNvPr>
            <p:cNvSpPr/>
            <p:nvPr/>
          </p:nvSpPr>
          <p:spPr>
            <a:xfrm>
              <a:off x="1351915" y="8823220"/>
              <a:ext cx="657225" cy="136525"/>
            </a:xfrm>
            <a:custGeom>
              <a:avLst/>
              <a:gdLst/>
              <a:ahLst/>
              <a:cxnLst/>
              <a:rect l="l" t="t" r="r" b="b"/>
              <a:pathLst>
                <a:path w="657225" h="136525">
                  <a:moveTo>
                    <a:pt x="50292" y="30784"/>
                  </a:moveTo>
                  <a:lnTo>
                    <a:pt x="28651" y="30784"/>
                  </a:lnTo>
                  <a:lnTo>
                    <a:pt x="28651" y="8686"/>
                  </a:lnTo>
                  <a:lnTo>
                    <a:pt x="10210" y="8686"/>
                  </a:lnTo>
                  <a:lnTo>
                    <a:pt x="10210" y="30784"/>
                  </a:lnTo>
                  <a:lnTo>
                    <a:pt x="0" y="30784"/>
                  </a:lnTo>
                  <a:lnTo>
                    <a:pt x="0" y="46634"/>
                  </a:lnTo>
                  <a:lnTo>
                    <a:pt x="10210" y="46634"/>
                  </a:lnTo>
                  <a:lnTo>
                    <a:pt x="10210" y="89001"/>
                  </a:lnTo>
                  <a:lnTo>
                    <a:pt x="11925" y="100152"/>
                  </a:lnTo>
                  <a:lnTo>
                    <a:pt x="16700" y="107442"/>
                  </a:lnTo>
                  <a:lnTo>
                    <a:pt x="24028" y="111417"/>
                  </a:lnTo>
                  <a:lnTo>
                    <a:pt x="33375" y="112623"/>
                  </a:lnTo>
                  <a:lnTo>
                    <a:pt x="40233" y="112623"/>
                  </a:lnTo>
                  <a:lnTo>
                    <a:pt x="45415" y="111099"/>
                  </a:lnTo>
                  <a:lnTo>
                    <a:pt x="49987" y="108508"/>
                  </a:lnTo>
                  <a:lnTo>
                    <a:pt x="49987" y="93421"/>
                  </a:lnTo>
                  <a:lnTo>
                    <a:pt x="46329" y="95250"/>
                  </a:lnTo>
                  <a:lnTo>
                    <a:pt x="42672" y="96164"/>
                  </a:lnTo>
                  <a:lnTo>
                    <a:pt x="32308" y="96164"/>
                  </a:lnTo>
                  <a:lnTo>
                    <a:pt x="28651" y="93268"/>
                  </a:lnTo>
                  <a:lnTo>
                    <a:pt x="28651" y="46634"/>
                  </a:lnTo>
                  <a:lnTo>
                    <a:pt x="50292" y="46634"/>
                  </a:lnTo>
                  <a:lnTo>
                    <a:pt x="50292" y="30784"/>
                  </a:lnTo>
                  <a:close/>
                </a:path>
                <a:path w="657225" h="136525">
                  <a:moveTo>
                    <a:pt x="147980" y="71018"/>
                  </a:moveTo>
                  <a:lnTo>
                    <a:pt x="144805" y="54952"/>
                  </a:lnTo>
                  <a:lnTo>
                    <a:pt x="144754" y="54698"/>
                  </a:lnTo>
                  <a:lnTo>
                    <a:pt x="138430" y="45262"/>
                  </a:lnTo>
                  <a:lnTo>
                    <a:pt x="135928" y="41529"/>
                  </a:lnTo>
                  <a:lnTo>
                    <a:pt x="135826" y="41376"/>
                  </a:lnTo>
                  <a:lnTo>
                    <a:pt x="129540" y="37223"/>
                  </a:lnTo>
                  <a:lnTo>
                    <a:pt x="129540" y="71323"/>
                  </a:lnTo>
                  <a:lnTo>
                    <a:pt x="127863" y="81127"/>
                  </a:lnTo>
                  <a:lnTo>
                    <a:pt x="127825" y="81330"/>
                  </a:lnTo>
                  <a:lnTo>
                    <a:pt x="122948" y="89522"/>
                  </a:lnTo>
                  <a:lnTo>
                    <a:pt x="115265" y="95046"/>
                  </a:lnTo>
                  <a:lnTo>
                    <a:pt x="105156" y="97078"/>
                  </a:lnTo>
                  <a:lnTo>
                    <a:pt x="95402" y="95046"/>
                  </a:lnTo>
                  <a:lnTo>
                    <a:pt x="80619" y="71018"/>
                  </a:lnTo>
                  <a:lnTo>
                    <a:pt x="82296" y="61214"/>
                  </a:lnTo>
                  <a:lnTo>
                    <a:pt x="82321" y="61010"/>
                  </a:lnTo>
                  <a:lnTo>
                    <a:pt x="87134" y="52920"/>
                  </a:lnTo>
                  <a:lnTo>
                    <a:pt x="94792" y="47320"/>
                  </a:lnTo>
                  <a:lnTo>
                    <a:pt x="104851" y="45262"/>
                  </a:lnTo>
                  <a:lnTo>
                    <a:pt x="114808" y="47320"/>
                  </a:lnTo>
                  <a:lnTo>
                    <a:pt x="122618" y="52920"/>
                  </a:lnTo>
                  <a:lnTo>
                    <a:pt x="127596" y="61010"/>
                  </a:lnTo>
                  <a:lnTo>
                    <a:pt x="127711" y="61214"/>
                  </a:lnTo>
                  <a:lnTo>
                    <a:pt x="129476" y="71018"/>
                  </a:lnTo>
                  <a:lnTo>
                    <a:pt x="129540" y="71323"/>
                  </a:lnTo>
                  <a:lnTo>
                    <a:pt x="129540" y="37223"/>
                  </a:lnTo>
                  <a:lnTo>
                    <a:pt x="122326" y="32448"/>
                  </a:lnTo>
                  <a:lnTo>
                    <a:pt x="122504" y="32448"/>
                  </a:lnTo>
                  <a:lnTo>
                    <a:pt x="105156" y="29108"/>
                  </a:lnTo>
                  <a:lnTo>
                    <a:pt x="88023" y="32448"/>
                  </a:lnTo>
                  <a:lnTo>
                    <a:pt x="74409" y="41529"/>
                  </a:lnTo>
                  <a:lnTo>
                    <a:pt x="65417" y="54952"/>
                  </a:lnTo>
                  <a:lnTo>
                    <a:pt x="62242" y="71018"/>
                  </a:lnTo>
                  <a:lnTo>
                    <a:pt x="62179" y="71323"/>
                  </a:lnTo>
                  <a:lnTo>
                    <a:pt x="65341" y="87299"/>
                  </a:lnTo>
                  <a:lnTo>
                    <a:pt x="65392" y="87553"/>
                  </a:lnTo>
                  <a:lnTo>
                    <a:pt x="74206" y="100672"/>
                  </a:lnTo>
                  <a:lnTo>
                    <a:pt x="74307" y="100838"/>
                  </a:lnTo>
                  <a:lnTo>
                    <a:pt x="87833" y="109791"/>
                  </a:lnTo>
                  <a:lnTo>
                    <a:pt x="104851" y="113080"/>
                  </a:lnTo>
                  <a:lnTo>
                    <a:pt x="121818" y="109791"/>
                  </a:lnTo>
                  <a:lnTo>
                    <a:pt x="121996" y="109791"/>
                  </a:lnTo>
                  <a:lnTo>
                    <a:pt x="135724" y="100672"/>
                  </a:lnTo>
                  <a:lnTo>
                    <a:pt x="138150" y="97078"/>
                  </a:lnTo>
                  <a:lnTo>
                    <a:pt x="144729" y="87299"/>
                  </a:lnTo>
                  <a:lnTo>
                    <a:pt x="147916" y="71323"/>
                  </a:lnTo>
                  <a:lnTo>
                    <a:pt x="147980" y="71018"/>
                  </a:lnTo>
                  <a:close/>
                </a:path>
                <a:path w="657225" h="136525">
                  <a:moveTo>
                    <a:pt x="245821" y="30784"/>
                  </a:moveTo>
                  <a:lnTo>
                    <a:pt x="227685" y="30784"/>
                  </a:lnTo>
                  <a:lnTo>
                    <a:pt x="227685" y="67056"/>
                  </a:lnTo>
                  <a:lnTo>
                    <a:pt x="225793" y="76123"/>
                  </a:lnTo>
                  <a:lnTo>
                    <a:pt x="220675" y="83146"/>
                  </a:lnTo>
                  <a:lnTo>
                    <a:pt x="213156" y="87693"/>
                  </a:lnTo>
                  <a:lnTo>
                    <a:pt x="204063" y="89306"/>
                  </a:lnTo>
                  <a:lnTo>
                    <a:pt x="195160" y="87693"/>
                  </a:lnTo>
                  <a:lnTo>
                    <a:pt x="187921" y="83146"/>
                  </a:lnTo>
                  <a:lnTo>
                    <a:pt x="183032" y="76123"/>
                  </a:lnTo>
                  <a:lnTo>
                    <a:pt x="181229" y="67056"/>
                  </a:lnTo>
                  <a:lnTo>
                    <a:pt x="181203" y="66903"/>
                  </a:lnTo>
                  <a:lnTo>
                    <a:pt x="182956" y="57835"/>
                  </a:lnTo>
                  <a:lnTo>
                    <a:pt x="187820" y="50761"/>
                  </a:lnTo>
                  <a:lnTo>
                    <a:pt x="195084" y="46240"/>
                  </a:lnTo>
                  <a:lnTo>
                    <a:pt x="204063" y="44653"/>
                  </a:lnTo>
                  <a:lnTo>
                    <a:pt x="213156" y="46240"/>
                  </a:lnTo>
                  <a:lnTo>
                    <a:pt x="220675" y="50761"/>
                  </a:lnTo>
                  <a:lnTo>
                    <a:pt x="225793" y="57835"/>
                  </a:lnTo>
                  <a:lnTo>
                    <a:pt x="227647" y="66903"/>
                  </a:lnTo>
                  <a:lnTo>
                    <a:pt x="227685" y="67056"/>
                  </a:lnTo>
                  <a:lnTo>
                    <a:pt x="227685" y="30784"/>
                  </a:lnTo>
                  <a:lnTo>
                    <a:pt x="227380" y="30784"/>
                  </a:lnTo>
                  <a:lnTo>
                    <a:pt x="227380" y="42824"/>
                  </a:lnTo>
                  <a:lnTo>
                    <a:pt x="222237" y="37528"/>
                  </a:lnTo>
                  <a:lnTo>
                    <a:pt x="216027" y="33172"/>
                  </a:lnTo>
                  <a:lnTo>
                    <a:pt x="208432" y="30200"/>
                  </a:lnTo>
                  <a:lnTo>
                    <a:pt x="199186" y="29108"/>
                  </a:lnTo>
                  <a:lnTo>
                    <a:pt x="185559" y="31673"/>
                  </a:lnTo>
                  <a:lnTo>
                    <a:pt x="173863" y="39116"/>
                  </a:lnTo>
                  <a:lnTo>
                    <a:pt x="165684" y="51028"/>
                  </a:lnTo>
                  <a:lnTo>
                    <a:pt x="162636" y="66903"/>
                  </a:lnTo>
                  <a:lnTo>
                    <a:pt x="162610" y="67056"/>
                  </a:lnTo>
                  <a:lnTo>
                    <a:pt x="164338" y="76123"/>
                  </a:lnTo>
                  <a:lnTo>
                    <a:pt x="199186" y="104851"/>
                  </a:lnTo>
                  <a:lnTo>
                    <a:pt x="208267" y="103759"/>
                  </a:lnTo>
                  <a:lnTo>
                    <a:pt x="215811" y="100723"/>
                  </a:lnTo>
                  <a:lnTo>
                    <a:pt x="222135" y="96050"/>
                  </a:lnTo>
                  <a:lnTo>
                    <a:pt x="227533" y="90068"/>
                  </a:lnTo>
                  <a:lnTo>
                    <a:pt x="227533" y="96316"/>
                  </a:lnTo>
                  <a:lnTo>
                    <a:pt x="225869" y="106984"/>
                  </a:lnTo>
                  <a:lnTo>
                    <a:pt x="220980" y="114719"/>
                  </a:lnTo>
                  <a:lnTo>
                    <a:pt x="213004" y="119418"/>
                  </a:lnTo>
                  <a:lnTo>
                    <a:pt x="202082" y="121005"/>
                  </a:lnTo>
                  <a:lnTo>
                    <a:pt x="194170" y="120421"/>
                  </a:lnTo>
                  <a:lnTo>
                    <a:pt x="186842" y="118732"/>
                  </a:lnTo>
                  <a:lnTo>
                    <a:pt x="179959" y="116052"/>
                  </a:lnTo>
                  <a:lnTo>
                    <a:pt x="173431" y="112471"/>
                  </a:lnTo>
                  <a:lnTo>
                    <a:pt x="166573" y="126339"/>
                  </a:lnTo>
                  <a:lnTo>
                    <a:pt x="174701" y="130479"/>
                  </a:lnTo>
                  <a:lnTo>
                    <a:pt x="183642" y="133515"/>
                  </a:lnTo>
                  <a:lnTo>
                    <a:pt x="192786" y="135318"/>
                  </a:lnTo>
                  <a:lnTo>
                    <a:pt x="202539" y="135940"/>
                  </a:lnTo>
                  <a:lnTo>
                    <a:pt x="221005" y="133515"/>
                  </a:lnTo>
                  <a:lnTo>
                    <a:pt x="245795" y="94932"/>
                  </a:lnTo>
                  <a:lnTo>
                    <a:pt x="245821" y="90068"/>
                  </a:lnTo>
                  <a:lnTo>
                    <a:pt x="245821" y="89306"/>
                  </a:lnTo>
                  <a:lnTo>
                    <a:pt x="245821" y="44653"/>
                  </a:lnTo>
                  <a:lnTo>
                    <a:pt x="245821" y="42824"/>
                  </a:lnTo>
                  <a:lnTo>
                    <a:pt x="245821" y="30784"/>
                  </a:lnTo>
                  <a:close/>
                </a:path>
                <a:path w="657225" h="136525">
                  <a:moveTo>
                    <a:pt x="342290" y="72542"/>
                  </a:moveTo>
                  <a:lnTo>
                    <a:pt x="341236" y="65379"/>
                  </a:lnTo>
                  <a:lnTo>
                    <a:pt x="339864" y="55918"/>
                  </a:lnTo>
                  <a:lnTo>
                    <a:pt x="333717" y="44196"/>
                  </a:lnTo>
                  <a:lnTo>
                    <a:pt x="332613" y="42087"/>
                  </a:lnTo>
                  <a:lnTo>
                    <a:pt x="324002" y="35331"/>
                  </a:lnTo>
                  <a:lnTo>
                    <a:pt x="324002" y="65379"/>
                  </a:lnTo>
                  <a:lnTo>
                    <a:pt x="282702" y="65379"/>
                  </a:lnTo>
                  <a:lnTo>
                    <a:pt x="285013" y="57061"/>
                  </a:lnTo>
                  <a:lnTo>
                    <a:pt x="285076" y="56794"/>
                  </a:lnTo>
                  <a:lnTo>
                    <a:pt x="289534" y="50101"/>
                  </a:lnTo>
                  <a:lnTo>
                    <a:pt x="295668" y="45834"/>
                  </a:lnTo>
                  <a:lnTo>
                    <a:pt x="295363" y="45834"/>
                  </a:lnTo>
                  <a:lnTo>
                    <a:pt x="303580" y="44196"/>
                  </a:lnTo>
                  <a:lnTo>
                    <a:pt x="311734" y="45834"/>
                  </a:lnTo>
                  <a:lnTo>
                    <a:pt x="317906" y="50330"/>
                  </a:lnTo>
                  <a:lnTo>
                    <a:pt x="322008" y="57061"/>
                  </a:lnTo>
                  <a:lnTo>
                    <a:pt x="324002" y="65379"/>
                  </a:lnTo>
                  <a:lnTo>
                    <a:pt x="324002" y="35331"/>
                  </a:lnTo>
                  <a:lnTo>
                    <a:pt x="320560" y="32613"/>
                  </a:lnTo>
                  <a:lnTo>
                    <a:pt x="303733" y="29108"/>
                  </a:lnTo>
                  <a:lnTo>
                    <a:pt x="287870" y="32423"/>
                  </a:lnTo>
                  <a:lnTo>
                    <a:pt x="275437" y="41452"/>
                  </a:lnTo>
                  <a:lnTo>
                    <a:pt x="267322" y="54825"/>
                  </a:lnTo>
                  <a:lnTo>
                    <a:pt x="264414" y="71170"/>
                  </a:lnTo>
                  <a:lnTo>
                    <a:pt x="267589" y="88265"/>
                  </a:lnTo>
                  <a:lnTo>
                    <a:pt x="276313" y="101498"/>
                  </a:lnTo>
                  <a:lnTo>
                    <a:pt x="289420" y="110045"/>
                  </a:lnTo>
                  <a:lnTo>
                    <a:pt x="305714" y="113080"/>
                  </a:lnTo>
                  <a:lnTo>
                    <a:pt x="316014" y="112014"/>
                  </a:lnTo>
                  <a:lnTo>
                    <a:pt x="324853" y="108966"/>
                  </a:lnTo>
                  <a:lnTo>
                    <a:pt x="332346" y="104203"/>
                  </a:lnTo>
                  <a:lnTo>
                    <a:pt x="338632" y="97993"/>
                  </a:lnTo>
                  <a:lnTo>
                    <a:pt x="327812" y="88392"/>
                  </a:lnTo>
                  <a:lnTo>
                    <a:pt x="321411" y="94640"/>
                  </a:lnTo>
                  <a:lnTo>
                    <a:pt x="315010" y="97993"/>
                  </a:lnTo>
                  <a:lnTo>
                    <a:pt x="306019" y="97993"/>
                  </a:lnTo>
                  <a:lnTo>
                    <a:pt x="297675" y="96647"/>
                  </a:lnTo>
                  <a:lnTo>
                    <a:pt x="290779" y="92697"/>
                  </a:lnTo>
                  <a:lnTo>
                    <a:pt x="285699" y="86296"/>
                  </a:lnTo>
                  <a:lnTo>
                    <a:pt x="282854" y="77571"/>
                  </a:lnTo>
                  <a:lnTo>
                    <a:pt x="341985" y="77571"/>
                  </a:lnTo>
                  <a:lnTo>
                    <a:pt x="342125" y="75742"/>
                  </a:lnTo>
                  <a:lnTo>
                    <a:pt x="342290" y="74218"/>
                  </a:lnTo>
                  <a:lnTo>
                    <a:pt x="342290" y="72542"/>
                  </a:lnTo>
                  <a:close/>
                </a:path>
                <a:path w="657225" h="136525">
                  <a:moveTo>
                    <a:pt x="404761" y="30784"/>
                  </a:moveTo>
                  <a:lnTo>
                    <a:pt x="383133" y="30784"/>
                  </a:lnTo>
                  <a:lnTo>
                    <a:pt x="383133" y="8686"/>
                  </a:lnTo>
                  <a:lnTo>
                    <a:pt x="364693" y="8686"/>
                  </a:lnTo>
                  <a:lnTo>
                    <a:pt x="364693" y="30784"/>
                  </a:lnTo>
                  <a:lnTo>
                    <a:pt x="354469" y="30784"/>
                  </a:lnTo>
                  <a:lnTo>
                    <a:pt x="354469" y="46634"/>
                  </a:lnTo>
                  <a:lnTo>
                    <a:pt x="364693" y="46634"/>
                  </a:lnTo>
                  <a:lnTo>
                    <a:pt x="364693" y="89001"/>
                  </a:lnTo>
                  <a:lnTo>
                    <a:pt x="366395" y="100152"/>
                  </a:lnTo>
                  <a:lnTo>
                    <a:pt x="371182" y="107442"/>
                  </a:lnTo>
                  <a:lnTo>
                    <a:pt x="378510" y="111417"/>
                  </a:lnTo>
                  <a:lnTo>
                    <a:pt x="387845" y="112623"/>
                  </a:lnTo>
                  <a:lnTo>
                    <a:pt x="394703" y="112623"/>
                  </a:lnTo>
                  <a:lnTo>
                    <a:pt x="399897" y="111099"/>
                  </a:lnTo>
                  <a:lnTo>
                    <a:pt x="404469" y="108508"/>
                  </a:lnTo>
                  <a:lnTo>
                    <a:pt x="404469" y="93421"/>
                  </a:lnTo>
                  <a:lnTo>
                    <a:pt x="400812" y="95250"/>
                  </a:lnTo>
                  <a:lnTo>
                    <a:pt x="397154" y="96164"/>
                  </a:lnTo>
                  <a:lnTo>
                    <a:pt x="386791" y="96164"/>
                  </a:lnTo>
                  <a:lnTo>
                    <a:pt x="383133" y="93268"/>
                  </a:lnTo>
                  <a:lnTo>
                    <a:pt x="383133" y="46634"/>
                  </a:lnTo>
                  <a:lnTo>
                    <a:pt x="404761" y="46634"/>
                  </a:lnTo>
                  <a:lnTo>
                    <a:pt x="404761" y="30784"/>
                  </a:lnTo>
                  <a:close/>
                </a:path>
                <a:path w="657225" h="136525">
                  <a:moveTo>
                    <a:pt x="495604" y="60045"/>
                  </a:moveTo>
                  <a:lnTo>
                    <a:pt x="493674" y="47307"/>
                  </a:lnTo>
                  <a:lnTo>
                    <a:pt x="488073" y="37553"/>
                  </a:lnTo>
                  <a:lnTo>
                    <a:pt x="479082" y="31305"/>
                  </a:lnTo>
                  <a:lnTo>
                    <a:pt x="466953" y="29108"/>
                  </a:lnTo>
                  <a:lnTo>
                    <a:pt x="458470" y="30251"/>
                  </a:lnTo>
                  <a:lnTo>
                    <a:pt x="451637" y="33337"/>
                  </a:lnTo>
                  <a:lnTo>
                    <a:pt x="446163" y="37858"/>
                  </a:lnTo>
                  <a:lnTo>
                    <a:pt x="441807" y="43281"/>
                  </a:lnTo>
                  <a:lnTo>
                    <a:pt x="441807" y="0"/>
                  </a:lnTo>
                  <a:lnTo>
                    <a:pt x="423367" y="0"/>
                  </a:lnTo>
                  <a:lnTo>
                    <a:pt x="423367" y="111252"/>
                  </a:lnTo>
                  <a:lnTo>
                    <a:pt x="441807" y="111252"/>
                  </a:lnTo>
                  <a:lnTo>
                    <a:pt x="441807" y="65836"/>
                  </a:lnTo>
                  <a:lnTo>
                    <a:pt x="443141" y="57442"/>
                  </a:lnTo>
                  <a:lnTo>
                    <a:pt x="446874" y="51168"/>
                  </a:lnTo>
                  <a:lnTo>
                    <a:pt x="452602" y="47231"/>
                  </a:lnTo>
                  <a:lnTo>
                    <a:pt x="459943" y="45872"/>
                  </a:lnTo>
                  <a:lnTo>
                    <a:pt x="467258" y="47193"/>
                  </a:lnTo>
                  <a:lnTo>
                    <a:pt x="472668" y="51015"/>
                  </a:lnTo>
                  <a:lnTo>
                    <a:pt x="476008" y="57188"/>
                  </a:lnTo>
                  <a:lnTo>
                    <a:pt x="477164" y="65532"/>
                  </a:lnTo>
                  <a:lnTo>
                    <a:pt x="477164" y="111252"/>
                  </a:lnTo>
                  <a:lnTo>
                    <a:pt x="495604" y="111252"/>
                  </a:lnTo>
                  <a:lnTo>
                    <a:pt x="495604" y="60045"/>
                  </a:lnTo>
                  <a:close/>
                </a:path>
                <a:path w="657225" h="136525">
                  <a:moveTo>
                    <a:pt x="591299" y="72542"/>
                  </a:moveTo>
                  <a:lnTo>
                    <a:pt x="590257" y="65379"/>
                  </a:lnTo>
                  <a:lnTo>
                    <a:pt x="588886" y="55918"/>
                  </a:lnTo>
                  <a:lnTo>
                    <a:pt x="582739" y="44196"/>
                  </a:lnTo>
                  <a:lnTo>
                    <a:pt x="581621" y="42087"/>
                  </a:lnTo>
                  <a:lnTo>
                    <a:pt x="573011" y="35331"/>
                  </a:lnTo>
                  <a:lnTo>
                    <a:pt x="573011" y="65379"/>
                  </a:lnTo>
                  <a:lnTo>
                    <a:pt x="531723" y="65379"/>
                  </a:lnTo>
                  <a:lnTo>
                    <a:pt x="534022" y="57061"/>
                  </a:lnTo>
                  <a:lnTo>
                    <a:pt x="534098" y="56794"/>
                  </a:lnTo>
                  <a:lnTo>
                    <a:pt x="538556" y="50101"/>
                  </a:lnTo>
                  <a:lnTo>
                    <a:pt x="544690" y="45834"/>
                  </a:lnTo>
                  <a:lnTo>
                    <a:pt x="544372" y="45834"/>
                  </a:lnTo>
                  <a:lnTo>
                    <a:pt x="552589" y="44196"/>
                  </a:lnTo>
                  <a:lnTo>
                    <a:pt x="560755" y="45834"/>
                  </a:lnTo>
                  <a:lnTo>
                    <a:pt x="566915" y="50330"/>
                  </a:lnTo>
                  <a:lnTo>
                    <a:pt x="571030" y="57061"/>
                  </a:lnTo>
                  <a:lnTo>
                    <a:pt x="573011" y="65379"/>
                  </a:lnTo>
                  <a:lnTo>
                    <a:pt x="573011" y="35331"/>
                  </a:lnTo>
                  <a:lnTo>
                    <a:pt x="569569" y="32613"/>
                  </a:lnTo>
                  <a:lnTo>
                    <a:pt x="552754" y="29108"/>
                  </a:lnTo>
                  <a:lnTo>
                    <a:pt x="536892" y="32423"/>
                  </a:lnTo>
                  <a:lnTo>
                    <a:pt x="524459" y="41452"/>
                  </a:lnTo>
                  <a:lnTo>
                    <a:pt x="516331" y="54825"/>
                  </a:lnTo>
                  <a:lnTo>
                    <a:pt x="513435" y="71170"/>
                  </a:lnTo>
                  <a:lnTo>
                    <a:pt x="516597" y="88265"/>
                  </a:lnTo>
                  <a:lnTo>
                    <a:pt x="525335" y="101498"/>
                  </a:lnTo>
                  <a:lnTo>
                    <a:pt x="538441" y="110045"/>
                  </a:lnTo>
                  <a:lnTo>
                    <a:pt x="554723" y="113080"/>
                  </a:lnTo>
                  <a:lnTo>
                    <a:pt x="565035" y="112014"/>
                  </a:lnTo>
                  <a:lnTo>
                    <a:pt x="573874" y="108966"/>
                  </a:lnTo>
                  <a:lnTo>
                    <a:pt x="581367" y="104203"/>
                  </a:lnTo>
                  <a:lnTo>
                    <a:pt x="587641" y="97993"/>
                  </a:lnTo>
                  <a:lnTo>
                    <a:pt x="576821" y="88392"/>
                  </a:lnTo>
                  <a:lnTo>
                    <a:pt x="570420" y="94640"/>
                  </a:lnTo>
                  <a:lnTo>
                    <a:pt x="564019" y="97993"/>
                  </a:lnTo>
                  <a:lnTo>
                    <a:pt x="555040" y="97993"/>
                  </a:lnTo>
                  <a:lnTo>
                    <a:pt x="546696" y="96647"/>
                  </a:lnTo>
                  <a:lnTo>
                    <a:pt x="539788" y="92697"/>
                  </a:lnTo>
                  <a:lnTo>
                    <a:pt x="534720" y="86296"/>
                  </a:lnTo>
                  <a:lnTo>
                    <a:pt x="531863" y="77571"/>
                  </a:lnTo>
                  <a:lnTo>
                    <a:pt x="590994" y="77571"/>
                  </a:lnTo>
                  <a:lnTo>
                    <a:pt x="591146" y="75742"/>
                  </a:lnTo>
                  <a:lnTo>
                    <a:pt x="591299" y="74218"/>
                  </a:lnTo>
                  <a:lnTo>
                    <a:pt x="591299" y="72542"/>
                  </a:lnTo>
                  <a:close/>
                </a:path>
                <a:path w="657225" h="136525">
                  <a:moveTo>
                    <a:pt x="656831" y="29260"/>
                  </a:moveTo>
                  <a:lnTo>
                    <a:pt x="647115" y="30378"/>
                  </a:lnTo>
                  <a:lnTo>
                    <a:pt x="639152" y="34353"/>
                  </a:lnTo>
                  <a:lnTo>
                    <a:pt x="632917" y="40678"/>
                  </a:lnTo>
                  <a:lnTo>
                    <a:pt x="628332" y="48920"/>
                  </a:lnTo>
                  <a:lnTo>
                    <a:pt x="628332" y="30784"/>
                  </a:lnTo>
                  <a:lnTo>
                    <a:pt x="609892" y="30784"/>
                  </a:lnTo>
                  <a:lnTo>
                    <a:pt x="609892" y="111252"/>
                  </a:lnTo>
                  <a:lnTo>
                    <a:pt x="628332" y="111252"/>
                  </a:lnTo>
                  <a:lnTo>
                    <a:pt x="628332" y="80619"/>
                  </a:lnTo>
                  <a:lnTo>
                    <a:pt x="630351" y="66636"/>
                  </a:lnTo>
                  <a:lnTo>
                    <a:pt x="635990" y="56692"/>
                  </a:lnTo>
                  <a:lnTo>
                    <a:pt x="644664" y="50749"/>
                  </a:lnTo>
                  <a:lnTo>
                    <a:pt x="655764" y="48768"/>
                  </a:lnTo>
                  <a:lnTo>
                    <a:pt x="656831" y="48768"/>
                  </a:lnTo>
                  <a:lnTo>
                    <a:pt x="656831" y="29260"/>
                  </a:lnTo>
                  <a:close/>
                </a:path>
              </a:pathLst>
            </a:custGeom>
            <a:solidFill>
              <a:srgbClr val="2B2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301">
              <a:extLst>
                <a:ext uri="{FF2B5EF4-FFF2-40B4-BE49-F238E27FC236}">
                  <a16:creationId xmlns:a16="http://schemas.microsoft.com/office/drawing/2014/main" id="{343DF77A-046F-655C-2A84-A56F9877CD05}"/>
                </a:ext>
              </a:extLst>
            </p:cNvPr>
            <p:cNvSpPr/>
            <p:nvPr/>
          </p:nvSpPr>
          <p:spPr>
            <a:xfrm>
              <a:off x="4716813" y="866086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8" y="0"/>
                  </a:moveTo>
                  <a:lnTo>
                    <a:pt x="154639" y="0"/>
                  </a:lnTo>
                  <a:lnTo>
                    <a:pt x="146044" y="2998"/>
                  </a:lnTo>
                  <a:lnTo>
                    <a:pt x="121398" y="8830"/>
                  </a:lnTo>
                  <a:lnTo>
                    <a:pt x="71561" y="35312"/>
                  </a:lnTo>
                  <a:lnTo>
                    <a:pt x="31823" y="76163"/>
                  </a:lnTo>
                  <a:lnTo>
                    <a:pt x="8482" y="122313"/>
                  </a:lnTo>
                  <a:lnTo>
                    <a:pt x="2810" y="150483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2" y="215826"/>
                  </a:lnTo>
                  <a:lnTo>
                    <a:pt x="5036" y="222609"/>
                  </a:lnTo>
                  <a:lnTo>
                    <a:pt x="24180" y="268053"/>
                  </a:lnTo>
                  <a:lnTo>
                    <a:pt x="49224" y="301175"/>
                  </a:lnTo>
                  <a:lnTo>
                    <a:pt x="80252" y="326926"/>
                  </a:lnTo>
                  <a:lnTo>
                    <a:pt x="115709" y="344882"/>
                  </a:lnTo>
                  <a:lnTo>
                    <a:pt x="154040" y="354618"/>
                  </a:lnTo>
                  <a:lnTo>
                    <a:pt x="193691" y="355709"/>
                  </a:lnTo>
                  <a:lnTo>
                    <a:pt x="233107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3" y="268862"/>
                  </a:lnTo>
                  <a:lnTo>
                    <a:pt x="348679" y="230706"/>
                  </a:lnTo>
                  <a:lnTo>
                    <a:pt x="356434" y="190128"/>
                  </a:lnTo>
                  <a:lnTo>
                    <a:pt x="354499" y="148851"/>
                  </a:lnTo>
                  <a:lnTo>
                    <a:pt x="342642" y="108600"/>
                  </a:lnTo>
                  <a:lnTo>
                    <a:pt x="320633" y="71097"/>
                  </a:lnTo>
                  <a:lnTo>
                    <a:pt x="288241" y="38065"/>
                  </a:lnTo>
                  <a:lnTo>
                    <a:pt x="234296" y="9235"/>
                  </a:lnTo>
                  <a:lnTo>
                    <a:pt x="214608" y="4881"/>
                  </a:lnTo>
                  <a:lnTo>
                    <a:pt x="198108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0" name="object 302">
              <a:extLst>
                <a:ext uri="{FF2B5EF4-FFF2-40B4-BE49-F238E27FC236}">
                  <a16:creationId xmlns:a16="http://schemas.microsoft.com/office/drawing/2014/main" id="{5CA2808B-D683-EEAF-3EAA-E11BE8E4EB00}"/>
                </a:ext>
              </a:extLst>
            </p:cNvPr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795340" y="8882932"/>
              <a:ext cx="198514" cy="66649"/>
            </a:xfrm>
            <a:prstGeom prst="rect">
              <a:avLst/>
            </a:prstGeom>
          </p:spPr>
        </p:pic>
        <p:sp>
          <p:nvSpPr>
            <p:cNvPr id="671" name="object 303">
              <a:extLst>
                <a:ext uri="{FF2B5EF4-FFF2-40B4-BE49-F238E27FC236}">
                  <a16:creationId xmlns:a16="http://schemas.microsoft.com/office/drawing/2014/main" id="{47A30107-67AE-E0F5-8B00-8FD24558A3A2}"/>
                </a:ext>
              </a:extLst>
            </p:cNvPr>
            <p:cNvSpPr/>
            <p:nvPr/>
          </p:nvSpPr>
          <p:spPr>
            <a:xfrm>
              <a:off x="4798644" y="877132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24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50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66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304">
              <a:extLst>
                <a:ext uri="{FF2B5EF4-FFF2-40B4-BE49-F238E27FC236}">
                  <a16:creationId xmlns:a16="http://schemas.microsoft.com/office/drawing/2014/main" id="{2AF8B697-B978-82A8-0B84-F18F3711FFFD}"/>
                </a:ext>
              </a:extLst>
            </p:cNvPr>
            <p:cNvSpPr/>
            <p:nvPr/>
          </p:nvSpPr>
          <p:spPr>
            <a:xfrm>
              <a:off x="5226718" y="866100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5" y="4348"/>
                  </a:lnTo>
                  <a:lnTo>
                    <a:pt x="100239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1" y="293270"/>
                  </a:lnTo>
                  <a:lnTo>
                    <a:pt x="77120" y="324617"/>
                  </a:lnTo>
                  <a:lnTo>
                    <a:pt x="120059" y="346284"/>
                  </a:lnTo>
                  <a:lnTo>
                    <a:pt x="152426" y="355338"/>
                  </a:lnTo>
                  <a:lnTo>
                    <a:pt x="152722" y="354841"/>
                  </a:lnTo>
                  <a:lnTo>
                    <a:pt x="153543" y="355809"/>
                  </a:lnTo>
                  <a:lnTo>
                    <a:pt x="154082" y="356090"/>
                  </a:lnTo>
                  <a:lnTo>
                    <a:pt x="196472" y="356090"/>
                  </a:lnTo>
                  <a:lnTo>
                    <a:pt x="208179" y="352923"/>
                  </a:lnTo>
                  <a:lnTo>
                    <a:pt x="222160" y="350357"/>
                  </a:lnTo>
                  <a:lnTo>
                    <a:pt x="262148" y="335250"/>
                  </a:lnTo>
                  <a:lnTo>
                    <a:pt x="298391" y="309931"/>
                  </a:lnTo>
                  <a:lnTo>
                    <a:pt x="325571" y="279572"/>
                  </a:lnTo>
                  <a:lnTo>
                    <a:pt x="344060" y="245542"/>
                  </a:lnTo>
                  <a:lnTo>
                    <a:pt x="356453" y="171946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400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305">
              <a:extLst>
                <a:ext uri="{FF2B5EF4-FFF2-40B4-BE49-F238E27FC236}">
                  <a16:creationId xmlns:a16="http://schemas.microsoft.com/office/drawing/2014/main" id="{EFB2B8C3-D7A0-3A93-BA9C-7B6FAA81A4C7}"/>
                </a:ext>
              </a:extLst>
            </p:cNvPr>
            <p:cNvSpPr/>
            <p:nvPr/>
          </p:nvSpPr>
          <p:spPr>
            <a:xfrm>
              <a:off x="5317337" y="8773550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60" h="155575">
                  <a:moveTo>
                    <a:pt x="42024" y="15532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32"/>
                  </a:lnTo>
                  <a:close/>
                </a:path>
                <a:path w="175260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60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894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306">
              <a:extLst>
                <a:ext uri="{FF2B5EF4-FFF2-40B4-BE49-F238E27FC236}">
                  <a16:creationId xmlns:a16="http://schemas.microsoft.com/office/drawing/2014/main" id="{1F1C7B61-B6E0-F4E5-550C-63FA798FA384}"/>
                </a:ext>
              </a:extLst>
            </p:cNvPr>
            <p:cNvSpPr/>
            <p:nvPr/>
          </p:nvSpPr>
          <p:spPr>
            <a:xfrm>
              <a:off x="5885823" y="8660865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98107" y="0"/>
                  </a:moveTo>
                  <a:lnTo>
                    <a:pt x="154637" y="0"/>
                  </a:lnTo>
                  <a:lnTo>
                    <a:pt x="146044" y="2998"/>
                  </a:lnTo>
                  <a:lnTo>
                    <a:pt x="121397" y="8830"/>
                  </a:lnTo>
                  <a:lnTo>
                    <a:pt x="71561" y="35312"/>
                  </a:lnTo>
                  <a:lnTo>
                    <a:pt x="31822" y="76163"/>
                  </a:lnTo>
                  <a:lnTo>
                    <a:pt x="8481" y="122313"/>
                  </a:lnTo>
                  <a:lnTo>
                    <a:pt x="2810" y="150483"/>
                  </a:lnTo>
                  <a:lnTo>
                    <a:pt x="0" y="161513"/>
                  </a:lnTo>
                  <a:lnTo>
                    <a:pt x="0" y="203619"/>
                  </a:lnTo>
                  <a:lnTo>
                    <a:pt x="3801" y="215826"/>
                  </a:lnTo>
                  <a:lnTo>
                    <a:pt x="5035" y="222609"/>
                  </a:lnTo>
                  <a:lnTo>
                    <a:pt x="24179" y="268053"/>
                  </a:lnTo>
                  <a:lnTo>
                    <a:pt x="49223" y="301175"/>
                  </a:lnTo>
                  <a:lnTo>
                    <a:pt x="80251" y="326926"/>
                  </a:lnTo>
                  <a:lnTo>
                    <a:pt x="115707" y="344882"/>
                  </a:lnTo>
                  <a:lnTo>
                    <a:pt x="154039" y="354618"/>
                  </a:lnTo>
                  <a:lnTo>
                    <a:pt x="193690" y="355709"/>
                  </a:lnTo>
                  <a:lnTo>
                    <a:pt x="233106" y="347732"/>
                  </a:lnTo>
                  <a:lnTo>
                    <a:pt x="270734" y="330262"/>
                  </a:lnTo>
                  <a:lnTo>
                    <a:pt x="305017" y="302874"/>
                  </a:lnTo>
                  <a:lnTo>
                    <a:pt x="331462" y="268862"/>
                  </a:lnTo>
                  <a:lnTo>
                    <a:pt x="348678" y="230706"/>
                  </a:lnTo>
                  <a:lnTo>
                    <a:pt x="356433" y="190128"/>
                  </a:lnTo>
                  <a:lnTo>
                    <a:pt x="354498" y="148851"/>
                  </a:lnTo>
                  <a:lnTo>
                    <a:pt x="342641" y="108600"/>
                  </a:lnTo>
                  <a:lnTo>
                    <a:pt x="320632" y="71097"/>
                  </a:lnTo>
                  <a:lnTo>
                    <a:pt x="288240" y="38065"/>
                  </a:lnTo>
                  <a:lnTo>
                    <a:pt x="234295" y="9235"/>
                  </a:lnTo>
                  <a:lnTo>
                    <a:pt x="214607" y="4881"/>
                  </a:lnTo>
                  <a:lnTo>
                    <a:pt x="198107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5" name="object 307">
              <a:extLst>
                <a:ext uri="{FF2B5EF4-FFF2-40B4-BE49-F238E27FC236}">
                  <a16:creationId xmlns:a16="http://schemas.microsoft.com/office/drawing/2014/main" id="{4C0FFE80-4EA4-C49B-5CD9-8DC9FA3AEAFE}"/>
                </a:ext>
              </a:extLst>
            </p:cNvPr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964350" y="8882932"/>
              <a:ext cx="198514" cy="66649"/>
            </a:xfrm>
            <a:prstGeom prst="rect">
              <a:avLst/>
            </a:prstGeom>
          </p:spPr>
        </p:pic>
        <p:sp>
          <p:nvSpPr>
            <p:cNvPr id="676" name="object 308">
              <a:extLst>
                <a:ext uri="{FF2B5EF4-FFF2-40B4-BE49-F238E27FC236}">
                  <a16:creationId xmlns:a16="http://schemas.microsoft.com/office/drawing/2014/main" id="{3C1BBE77-7AB8-67B3-C754-1029D0CDCF63}"/>
                </a:ext>
              </a:extLst>
            </p:cNvPr>
            <p:cNvSpPr/>
            <p:nvPr/>
          </p:nvSpPr>
          <p:spPr>
            <a:xfrm>
              <a:off x="5967654" y="8771328"/>
              <a:ext cx="192405" cy="43815"/>
            </a:xfrm>
            <a:custGeom>
              <a:avLst/>
              <a:gdLst/>
              <a:ahLst/>
              <a:cxnLst/>
              <a:rect l="l" t="t" r="r" b="b"/>
              <a:pathLst>
                <a:path w="192404" h="43815">
                  <a:moveTo>
                    <a:pt x="43383" y="16141"/>
                  </a:moveTo>
                  <a:lnTo>
                    <a:pt x="34544" y="2540"/>
                  </a:lnTo>
                  <a:lnTo>
                    <a:pt x="16967" y="50"/>
                  </a:lnTo>
                  <a:lnTo>
                    <a:pt x="1651" y="11493"/>
                  </a:lnTo>
                  <a:lnTo>
                    <a:pt x="0" y="27914"/>
                  </a:lnTo>
                  <a:lnTo>
                    <a:pt x="9779" y="41224"/>
                  </a:lnTo>
                  <a:lnTo>
                    <a:pt x="28752" y="43370"/>
                  </a:lnTo>
                  <a:lnTo>
                    <a:pt x="41960" y="32537"/>
                  </a:lnTo>
                  <a:lnTo>
                    <a:pt x="43383" y="16141"/>
                  </a:lnTo>
                  <a:close/>
                </a:path>
                <a:path w="192404" h="43815">
                  <a:moveTo>
                    <a:pt x="192354" y="16408"/>
                  </a:moveTo>
                  <a:lnTo>
                    <a:pt x="183883" y="2730"/>
                  </a:lnTo>
                  <a:lnTo>
                    <a:pt x="166255" y="0"/>
                  </a:lnTo>
                  <a:lnTo>
                    <a:pt x="151091" y="11150"/>
                  </a:lnTo>
                  <a:lnTo>
                    <a:pt x="149402" y="27673"/>
                  </a:lnTo>
                  <a:lnTo>
                    <a:pt x="159080" y="41198"/>
                  </a:lnTo>
                  <a:lnTo>
                    <a:pt x="178079" y="43383"/>
                  </a:lnTo>
                  <a:lnTo>
                    <a:pt x="190728" y="32727"/>
                  </a:lnTo>
                  <a:lnTo>
                    <a:pt x="192354" y="16408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309">
              <a:extLst>
                <a:ext uri="{FF2B5EF4-FFF2-40B4-BE49-F238E27FC236}">
                  <a16:creationId xmlns:a16="http://schemas.microsoft.com/office/drawing/2014/main" id="{19FFA704-D96F-45B9-AA32-BD7370122187}"/>
                </a:ext>
              </a:extLst>
            </p:cNvPr>
            <p:cNvSpPr/>
            <p:nvPr/>
          </p:nvSpPr>
          <p:spPr>
            <a:xfrm>
              <a:off x="6395728" y="8661002"/>
              <a:ext cx="356870" cy="356235"/>
            </a:xfrm>
            <a:custGeom>
              <a:avLst/>
              <a:gdLst/>
              <a:ahLst/>
              <a:cxnLst/>
              <a:rect l="l" t="t" r="r" b="b"/>
              <a:pathLst>
                <a:path w="356870" h="356234">
                  <a:moveTo>
                    <a:pt x="180780" y="0"/>
                  </a:moveTo>
                  <a:lnTo>
                    <a:pt x="138464" y="4348"/>
                  </a:lnTo>
                  <a:lnTo>
                    <a:pt x="100238" y="17803"/>
                  </a:lnTo>
                  <a:lnTo>
                    <a:pt x="66946" y="39031"/>
                  </a:lnTo>
                  <a:lnTo>
                    <a:pt x="39432" y="66699"/>
                  </a:lnTo>
                  <a:lnTo>
                    <a:pt x="18540" y="99474"/>
                  </a:lnTo>
                  <a:lnTo>
                    <a:pt x="5114" y="136022"/>
                  </a:lnTo>
                  <a:lnTo>
                    <a:pt x="0" y="175009"/>
                  </a:lnTo>
                  <a:lnTo>
                    <a:pt x="4040" y="215102"/>
                  </a:lnTo>
                  <a:lnTo>
                    <a:pt x="18079" y="254967"/>
                  </a:lnTo>
                  <a:lnTo>
                    <a:pt x="42962" y="293270"/>
                  </a:lnTo>
                  <a:lnTo>
                    <a:pt x="77120" y="324617"/>
                  </a:lnTo>
                  <a:lnTo>
                    <a:pt x="120059" y="346284"/>
                  </a:lnTo>
                  <a:lnTo>
                    <a:pt x="152427" y="355338"/>
                  </a:lnTo>
                  <a:lnTo>
                    <a:pt x="152722" y="354841"/>
                  </a:lnTo>
                  <a:lnTo>
                    <a:pt x="153542" y="355809"/>
                  </a:lnTo>
                  <a:lnTo>
                    <a:pt x="154083" y="356090"/>
                  </a:lnTo>
                  <a:lnTo>
                    <a:pt x="196473" y="356090"/>
                  </a:lnTo>
                  <a:lnTo>
                    <a:pt x="208180" y="352923"/>
                  </a:lnTo>
                  <a:lnTo>
                    <a:pt x="222161" y="350357"/>
                  </a:lnTo>
                  <a:lnTo>
                    <a:pt x="262147" y="335250"/>
                  </a:lnTo>
                  <a:lnTo>
                    <a:pt x="298390" y="309931"/>
                  </a:lnTo>
                  <a:lnTo>
                    <a:pt x="325570" y="279572"/>
                  </a:lnTo>
                  <a:lnTo>
                    <a:pt x="344059" y="245542"/>
                  </a:lnTo>
                  <a:lnTo>
                    <a:pt x="356453" y="171946"/>
                  </a:lnTo>
                  <a:lnTo>
                    <a:pt x="351102" y="135118"/>
                  </a:lnTo>
                  <a:lnTo>
                    <a:pt x="319166" y="68250"/>
                  </a:lnTo>
                  <a:lnTo>
                    <a:pt x="261399" y="19559"/>
                  </a:lnTo>
                  <a:lnTo>
                    <a:pt x="223760" y="5453"/>
                  </a:lnTo>
                  <a:lnTo>
                    <a:pt x="180780" y="0"/>
                  </a:lnTo>
                  <a:close/>
                </a:path>
              </a:pathLst>
            </a:custGeom>
            <a:solidFill>
              <a:srgbClr val="FDD2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310">
              <a:extLst>
                <a:ext uri="{FF2B5EF4-FFF2-40B4-BE49-F238E27FC236}">
                  <a16:creationId xmlns:a16="http://schemas.microsoft.com/office/drawing/2014/main" id="{613F81C7-22B4-CDD9-4FED-C094C21565B4}"/>
                </a:ext>
              </a:extLst>
            </p:cNvPr>
            <p:cNvSpPr/>
            <p:nvPr/>
          </p:nvSpPr>
          <p:spPr>
            <a:xfrm>
              <a:off x="6486347" y="8773550"/>
              <a:ext cx="175260" cy="155575"/>
            </a:xfrm>
            <a:custGeom>
              <a:avLst/>
              <a:gdLst/>
              <a:ahLst/>
              <a:cxnLst/>
              <a:rect l="l" t="t" r="r" b="b"/>
              <a:pathLst>
                <a:path w="175259" h="155575">
                  <a:moveTo>
                    <a:pt x="42024" y="15532"/>
                  </a:moveTo>
                  <a:lnTo>
                    <a:pt x="33058" y="2286"/>
                  </a:lnTo>
                  <a:lnTo>
                    <a:pt x="15913" y="0"/>
                  </a:lnTo>
                  <a:lnTo>
                    <a:pt x="1435" y="11112"/>
                  </a:lnTo>
                  <a:lnTo>
                    <a:pt x="0" y="26885"/>
                  </a:lnTo>
                  <a:lnTo>
                    <a:pt x="9321" y="39763"/>
                  </a:lnTo>
                  <a:lnTo>
                    <a:pt x="27152" y="42151"/>
                  </a:lnTo>
                  <a:lnTo>
                    <a:pt x="40741" y="31559"/>
                  </a:lnTo>
                  <a:lnTo>
                    <a:pt x="42024" y="15532"/>
                  </a:lnTo>
                  <a:close/>
                </a:path>
                <a:path w="175259" h="155575">
                  <a:moveTo>
                    <a:pt x="154584" y="141249"/>
                  </a:moveTo>
                  <a:lnTo>
                    <a:pt x="150698" y="135407"/>
                  </a:lnTo>
                  <a:lnTo>
                    <a:pt x="141414" y="132270"/>
                  </a:lnTo>
                  <a:lnTo>
                    <a:pt x="132397" y="131851"/>
                  </a:lnTo>
                  <a:lnTo>
                    <a:pt x="102844" y="132257"/>
                  </a:lnTo>
                  <a:lnTo>
                    <a:pt x="63017" y="131559"/>
                  </a:lnTo>
                  <a:lnTo>
                    <a:pt x="40551" y="131902"/>
                  </a:lnTo>
                  <a:lnTo>
                    <a:pt x="27508" y="133781"/>
                  </a:lnTo>
                  <a:lnTo>
                    <a:pt x="21882" y="139255"/>
                  </a:lnTo>
                  <a:lnTo>
                    <a:pt x="21323" y="145745"/>
                  </a:lnTo>
                  <a:lnTo>
                    <a:pt x="25590" y="151409"/>
                  </a:lnTo>
                  <a:lnTo>
                    <a:pt x="34442" y="154432"/>
                  </a:lnTo>
                  <a:lnTo>
                    <a:pt x="56476" y="154978"/>
                  </a:lnTo>
                  <a:lnTo>
                    <a:pt x="94107" y="154889"/>
                  </a:lnTo>
                  <a:lnTo>
                    <a:pt x="130441" y="154165"/>
                  </a:lnTo>
                  <a:lnTo>
                    <a:pt x="148577" y="152755"/>
                  </a:lnTo>
                  <a:lnTo>
                    <a:pt x="153670" y="147726"/>
                  </a:lnTo>
                  <a:lnTo>
                    <a:pt x="154584" y="141249"/>
                  </a:lnTo>
                  <a:close/>
                </a:path>
                <a:path w="175259" h="155575">
                  <a:moveTo>
                    <a:pt x="175209" y="14084"/>
                  </a:moveTo>
                  <a:lnTo>
                    <a:pt x="165658" y="1765"/>
                  </a:lnTo>
                  <a:lnTo>
                    <a:pt x="148767" y="533"/>
                  </a:lnTo>
                  <a:lnTo>
                    <a:pt x="134175" y="12877"/>
                  </a:lnTo>
                  <a:lnTo>
                    <a:pt x="134073" y="28917"/>
                  </a:lnTo>
                  <a:lnTo>
                    <a:pt x="144907" y="41021"/>
                  </a:lnTo>
                  <a:lnTo>
                    <a:pt x="163080" y="41554"/>
                  </a:lnTo>
                  <a:lnTo>
                    <a:pt x="175120" y="29870"/>
                  </a:lnTo>
                  <a:lnTo>
                    <a:pt x="175209" y="14084"/>
                  </a:lnTo>
                  <a:close/>
                </a:path>
              </a:pathLst>
            </a:custGeom>
            <a:solidFill>
              <a:srgbClr val="02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9" name="object 311">
              <a:extLst>
                <a:ext uri="{FF2B5EF4-FFF2-40B4-BE49-F238E27FC236}">
                  <a16:creationId xmlns:a16="http://schemas.microsoft.com/office/drawing/2014/main" id="{2823EB19-35BC-7494-2B28-F60F6C48B2BE}"/>
                </a:ext>
              </a:extLst>
            </p:cNvPr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032159" y="9243608"/>
              <a:ext cx="1379095" cy="113285"/>
            </a:xfrm>
            <a:prstGeom prst="rect">
              <a:avLst/>
            </a:prstGeom>
          </p:spPr>
        </p:pic>
        <p:sp>
          <p:nvSpPr>
            <p:cNvPr id="680" name="object 312">
              <a:extLst>
                <a:ext uri="{FF2B5EF4-FFF2-40B4-BE49-F238E27FC236}">
                  <a16:creationId xmlns:a16="http://schemas.microsoft.com/office/drawing/2014/main" id="{8378394E-559A-9CFC-F7B0-594ED063D28D}"/>
                </a:ext>
              </a:extLst>
            </p:cNvPr>
            <p:cNvSpPr/>
            <p:nvPr/>
          </p:nvSpPr>
          <p:spPr>
            <a:xfrm>
              <a:off x="182185" y="1058729"/>
              <a:ext cx="1191260" cy="167640"/>
            </a:xfrm>
            <a:custGeom>
              <a:avLst/>
              <a:gdLst/>
              <a:ahLst/>
              <a:cxnLst/>
              <a:rect l="l" t="t" r="r" b="b"/>
              <a:pathLst>
                <a:path w="1191260" h="167640">
                  <a:moveTo>
                    <a:pt x="627018" y="0"/>
                  </a:moveTo>
                  <a:lnTo>
                    <a:pt x="564049" y="0"/>
                  </a:lnTo>
                  <a:lnTo>
                    <a:pt x="501392" y="795"/>
                  </a:lnTo>
                  <a:lnTo>
                    <a:pt x="439674" y="2385"/>
                  </a:lnTo>
                  <a:lnTo>
                    <a:pt x="379519" y="4772"/>
                  </a:lnTo>
                  <a:lnTo>
                    <a:pt x="321555" y="7954"/>
                  </a:lnTo>
                  <a:lnTo>
                    <a:pt x="266405" y="11932"/>
                  </a:lnTo>
                  <a:lnTo>
                    <a:pt x="214697" y="16705"/>
                  </a:lnTo>
                  <a:lnTo>
                    <a:pt x="167056" y="22274"/>
                  </a:lnTo>
                  <a:lnTo>
                    <a:pt x="124107" y="28639"/>
                  </a:lnTo>
                  <a:lnTo>
                    <a:pt x="86477" y="35799"/>
                  </a:lnTo>
                  <a:lnTo>
                    <a:pt x="29674" y="52507"/>
                  </a:lnTo>
                  <a:lnTo>
                    <a:pt x="0" y="83536"/>
                  </a:lnTo>
                  <a:lnTo>
                    <a:pt x="1643" y="94678"/>
                  </a:lnTo>
                  <a:lnTo>
                    <a:pt x="54756" y="123330"/>
                  </a:lnTo>
                  <a:lnTo>
                    <a:pt x="124059" y="138452"/>
                  </a:lnTo>
                  <a:lnTo>
                    <a:pt x="167002" y="144819"/>
                  </a:lnTo>
                  <a:lnTo>
                    <a:pt x="214639" y="150391"/>
                  </a:lnTo>
                  <a:lnTo>
                    <a:pt x="266343" y="155166"/>
                  </a:lnTo>
                  <a:lnTo>
                    <a:pt x="321489" y="159146"/>
                  </a:lnTo>
                  <a:lnTo>
                    <a:pt x="379451" y="162330"/>
                  </a:lnTo>
                  <a:lnTo>
                    <a:pt x="439603" y="164718"/>
                  </a:lnTo>
                  <a:lnTo>
                    <a:pt x="501320" y="166310"/>
                  </a:lnTo>
                  <a:lnTo>
                    <a:pt x="563976" y="167106"/>
                  </a:lnTo>
                  <a:lnTo>
                    <a:pt x="626945" y="167107"/>
                  </a:lnTo>
                  <a:lnTo>
                    <a:pt x="689601" y="166312"/>
                  </a:lnTo>
                  <a:lnTo>
                    <a:pt x="751320" y="164720"/>
                  </a:lnTo>
                  <a:lnTo>
                    <a:pt x="811474" y="162334"/>
                  </a:lnTo>
                  <a:lnTo>
                    <a:pt x="869439" y="159151"/>
                  </a:lnTo>
                  <a:lnTo>
                    <a:pt x="924588" y="155173"/>
                  </a:lnTo>
                  <a:lnTo>
                    <a:pt x="976296" y="150398"/>
                  </a:lnTo>
                  <a:lnTo>
                    <a:pt x="1023937" y="144828"/>
                  </a:lnTo>
                  <a:lnTo>
                    <a:pt x="1066885" y="138463"/>
                  </a:lnTo>
                  <a:lnTo>
                    <a:pt x="1104516" y="131301"/>
                  </a:lnTo>
                  <a:lnTo>
                    <a:pt x="1161318" y="114591"/>
                  </a:lnTo>
                  <a:lnTo>
                    <a:pt x="1190992" y="83557"/>
                  </a:lnTo>
                  <a:lnTo>
                    <a:pt x="1189348" y="72417"/>
                  </a:lnTo>
                  <a:lnTo>
                    <a:pt x="1136236" y="43769"/>
                  </a:lnTo>
                  <a:lnTo>
                    <a:pt x="1066933" y="28650"/>
                  </a:lnTo>
                  <a:lnTo>
                    <a:pt x="1023990" y="22283"/>
                  </a:lnTo>
                  <a:lnTo>
                    <a:pt x="976354" y="16713"/>
                  </a:lnTo>
                  <a:lnTo>
                    <a:pt x="924650" y="11938"/>
                  </a:lnTo>
                  <a:lnTo>
                    <a:pt x="869504" y="7959"/>
                  </a:lnTo>
                  <a:lnTo>
                    <a:pt x="811542" y="4776"/>
                  </a:lnTo>
                  <a:lnTo>
                    <a:pt x="751390" y="2388"/>
                  </a:lnTo>
                  <a:lnTo>
                    <a:pt x="689673" y="796"/>
                  </a:lnTo>
                  <a:lnTo>
                    <a:pt x="627018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313">
              <a:extLst>
                <a:ext uri="{FF2B5EF4-FFF2-40B4-BE49-F238E27FC236}">
                  <a16:creationId xmlns:a16="http://schemas.microsoft.com/office/drawing/2014/main" id="{03BBA33C-835B-3EF0-849B-946481FBD0D2}"/>
                </a:ext>
              </a:extLst>
            </p:cNvPr>
            <p:cNvSpPr/>
            <p:nvPr/>
          </p:nvSpPr>
          <p:spPr>
            <a:xfrm>
              <a:off x="300075" y="803601"/>
              <a:ext cx="341630" cy="236854"/>
            </a:xfrm>
            <a:custGeom>
              <a:avLst/>
              <a:gdLst/>
              <a:ahLst/>
              <a:cxnLst/>
              <a:rect l="l" t="t" r="r" b="b"/>
              <a:pathLst>
                <a:path w="341630" h="236855">
                  <a:moveTo>
                    <a:pt x="319786" y="223901"/>
                  </a:moveTo>
                  <a:lnTo>
                    <a:pt x="317893" y="175539"/>
                  </a:lnTo>
                  <a:lnTo>
                    <a:pt x="0" y="187921"/>
                  </a:lnTo>
                  <a:lnTo>
                    <a:pt x="1879" y="236283"/>
                  </a:lnTo>
                  <a:lnTo>
                    <a:pt x="319786" y="223901"/>
                  </a:lnTo>
                  <a:close/>
                </a:path>
                <a:path w="341630" h="236855">
                  <a:moveTo>
                    <a:pt x="341185" y="48361"/>
                  </a:moveTo>
                  <a:lnTo>
                    <a:pt x="339305" y="0"/>
                  </a:lnTo>
                  <a:lnTo>
                    <a:pt x="21412" y="12382"/>
                  </a:lnTo>
                  <a:lnTo>
                    <a:pt x="23291" y="60744"/>
                  </a:lnTo>
                  <a:lnTo>
                    <a:pt x="341185" y="48361"/>
                  </a:lnTo>
                  <a:close/>
                </a:path>
              </a:pathLst>
            </a:custGeom>
            <a:solidFill>
              <a:srgbClr val="7C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0504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ownloads\Light Blue Geometric Simple Thesis Defense Presentation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33D302A-A588-96E6-D728-7097A5D94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67840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achen BT" panose="02040806020206050204" pitchFamily="18" charset="0"/>
              </a:rPr>
              <a:t>How to support children after assessment…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2B6D321-21A0-742A-8556-51088BCC8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8493" y="3660654"/>
            <a:ext cx="9144000" cy="1655762"/>
          </a:xfrm>
        </p:spPr>
        <p:txBody>
          <a:bodyPr/>
          <a:lstStyle/>
          <a:p>
            <a:endParaRPr lang="en-US" dirty="0">
              <a:latin typeface="Aachen BT" panose="02040806020206050204" pitchFamily="18" charset="0"/>
            </a:endParaRPr>
          </a:p>
          <a:p>
            <a:r>
              <a:rPr lang="en-US" dirty="0">
                <a:latin typeface="Aachen BT" panose="02040806020206050204" pitchFamily="18" charset="0"/>
              </a:rPr>
              <a:t>Helping children grown from ‘beginner’ to ‘proficient’</a:t>
            </a:r>
          </a:p>
        </p:txBody>
      </p:sp>
      <p:pic>
        <p:nvPicPr>
          <p:cNvPr id="7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82063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639907" y="6412543"/>
            <a:ext cx="3458308" cy="363415"/>
            <a:chOff x="8639907" y="6435989"/>
            <a:chExt cx="3458308" cy="363415"/>
          </a:xfrm>
        </p:grpSpPr>
        <p:sp>
          <p:nvSpPr>
            <p:cNvPr id="9" name="Rectangle 8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29956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C4BDF0-316A-3E6D-2D90-202262FD97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151" y="761761"/>
            <a:ext cx="10611286" cy="6009824"/>
          </a:xfrm>
          <a:prstGeom prst="rect">
            <a:avLst/>
          </a:prstGeom>
        </p:spPr>
      </p:pic>
      <p:pic>
        <p:nvPicPr>
          <p:cNvPr id="4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6" name="Rectangle 5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4924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BBB3C7-CEBA-6722-853A-A7DA5AF240D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H:\ECA ALL WORK\ECA\LOGo\ECA apper logo\ECA - APER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611" y="105509"/>
            <a:ext cx="1491266" cy="63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639907" y="6435989"/>
            <a:ext cx="3458308" cy="363415"/>
            <a:chOff x="8639907" y="6435989"/>
            <a:chExt cx="3458308" cy="363415"/>
          </a:xfrm>
        </p:grpSpPr>
        <p:sp>
          <p:nvSpPr>
            <p:cNvPr id="6" name="Rectangle 5"/>
            <p:cNvSpPr/>
            <p:nvPr/>
          </p:nvSpPr>
          <p:spPr>
            <a:xfrm>
              <a:off x="8639907" y="6435989"/>
              <a:ext cx="3458308" cy="363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10246" y="6463808"/>
              <a:ext cx="3317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/>
                <a:t>copyright @ </a:t>
              </a:r>
              <a:r>
                <a:rPr lang="en-IN" sz="1400" dirty="0">
                  <a:hlinkClick r:id="rId4"/>
                </a:rPr>
                <a:t>drswatipopatvats@gmail.com</a:t>
              </a:r>
              <a:r>
                <a:rPr lang="en-IN" sz="1400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79642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7941" y="379141"/>
            <a:ext cx="7404409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299F2-3A05-2F79-8199-D0C71F733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a sample copy of HPC and video of HPC</a:t>
            </a:r>
            <a:br>
              <a:rPr lang="en-US" dirty="0"/>
            </a:br>
            <a:r>
              <a:rPr lang="en-US" dirty="0"/>
              <a:t>write to </a:t>
            </a:r>
            <a:r>
              <a:rPr lang="en-US" dirty="0">
                <a:hlinkClick r:id="rId2"/>
              </a:rPr>
              <a:t>ecapresidentindia@gmail.com</a:t>
            </a:r>
            <a:r>
              <a:rPr lang="en-US" dirty="0"/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BB0CD05-DE4B-CF05-B265-426D8D5998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91376" y="1825624"/>
            <a:ext cx="4638907" cy="5032375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9C88CB1-CA3E-B5D6-4C76-809D76B4C5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675971" y="1984917"/>
            <a:ext cx="6434253" cy="439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36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1394</Words>
  <Application>Microsoft Macintosh PowerPoint</Application>
  <PresentationFormat>Widescreen</PresentationFormat>
  <Paragraphs>174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Aachen BT</vt:lpstr>
      <vt:lpstr>Arial</vt:lpstr>
      <vt:lpstr>Calibri</vt:lpstr>
      <vt:lpstr>Calibri Light</vt:lpstr>
      <vt:lpstr>Symbol</vt:lpstr>
      <vt:lpstr>Office Theme</vt:lpstr>
      <vt:lpstr>INTRODUCTION TO  HOLISTIC PROGRESS CARD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NCERT HPC    AND       CBSE HPC</vt:lpstr>
      <vt:lpstr>BOTH HAVE AN IMPLEMENTATION MANUAL TOO</vt:lpstr>
      <vt:lpstr>What is summative and formative assessment?</vt:lpstr>
      <vt:lpstr>Curriculum planning and HPC</vt:lpstr>
      <vt:lpstr>Curriculum Goals: Reaching a Developmental Milestone </vt:lpstr>
      <vt:lpstr>Domains: Area of Development</vt:lpstr>
      <vt:lpstr>Competencies: Skill or Behaviour </vt:lpstr>
      <vt:lpstr>Learning Outcomes: Measurable Achievement </vt:lpstr>
      <vt:lpstr>Here's an example of how this might look in practice:</vt:lpstr>
      <vt:lpstr>PowerPoint Presentation</vt:lpstr>
      <vt:lpstr>PowerPoint Presentation</vt:lpstr>
      <vt:lpstr>Measuring and observing </vt:lpstr>
      <vt:lpstr>Checklist and precoded categories</vt:lpstr>
      <vt:lpstr>Time sampling/structured description</vt:lpstr>
      <vt:lpstr>Tracking</vt:lpstr>
      <vt:lpstr>PowerPoint Presentation</vt:lpstr>
      <vt:lpstr>PowerPoint Presentation</vt:lpstr>
      <vt:lpstr>How to communicate the learning trajectory?</vt:lpstr>
      <vt:lpstr>PowerPoint Presentation</vt:lpstr>
      <vt:lpstr>Lets use this with visuals </vt:lpstr>
      <vt:lpstr>Let us not forget: </vt:lpstr>
      <vt:lpstr>PowerPoint Presentation</vt:lpstr>
      <vt:lpstr>Parent/Caregiver/Guardian Assessment </vt:lpstr>
      <vt:lpstr>PowerPoint Presentation</vt:lpstr>
      <vt:lpstr>PowerPoint Presentation</vt:lpstr>
      <vt:lpstr>How to support children after assessment…</vt:lpstr>
      <vt:lpstr>PowerPoint Presentation</vt:lpstr>
      <vt:lpstr>PowerPoint Presentation</vt:lpstr>
      <vt:lpstr>PowerPoint Presentation</vt:lpstr>
      <vt:lpstr>For a sample copy of HPC and video of HPC write to ecapresidentindia@gmail.com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 Vats</dc:creator>
  <cp:lastModifiedBy>Swati Vats</cp:lastModifiedBy>
  <cp:revision>22</cp:revision>
  <dcterms:created xsi:type="dcterms:W3CDTF">2025-01-24T12:08:33Z</dcterms:created>
  <dcterms:modified xsi:type="dcterms:W3CDTF">2025-02-25T06:56:38Z</dcterms:modified>
</cp:coreProperties>
</file>