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sldIdLst>
    <p:sldId id="256" r:id="rId3"/>
    <p:sldId id="359" r:id="rId4"/>
    <p:sldId id="270" r:id="rId5"/>
    <p:sldId id="267" r:id="rId6"/>
    <p:sldId id="274" r:id="rId7"/>
    <p:sldId id="275" r:id="rId8"/>
    <p:sldId id="276" r:id="rId9"/>
    <p:sldId id="277" r:id="rId10"/>
    <p:sldId id="258" r:id="rId11"/>
    <p:sldId id="260" r:id="rId12"/>
    <p:sldId id="278" r:id="rId13"/>
    <p:sldId id="266" r:id="rId14"/>
    <p:sldId id="691" r:id="rId15"/>
    <p:sldId id="262" r:id="rId16"/>
    <p:sldId id="257" r:id="rId17"/>
    <p:sldId id="279" r:id="rId18"/>
    <p:sldId id="259" r:id="rId19"/>
    <p:sldId id="265" r:id="rId20"/>
    <p:sldId id="693" r:id="rId21"/>
    <p:sldId id="683" r:id="rId22"/>
    <p:sldId id="669" r:id="rId23"/>
    <p:sldId id="689" r:id="rId24"/>
    <p:sldId id="684" r:id="rId25"/>
    <p:sldId id="685" r:id="rId26"/>
    <p:sldId id="686" r:id="rId27"/>
    <p:sldId id="687" r:id="rId28"/>
    <p:sldId id="688" r:id="rId29"/>
    <p:sldId id="269" r:id="rId30"/>
    <p:sldId id="271" r:id="rId31"/>
    <p:sldId id="272" r:id="rId32"/>
    <p:sldId id="268" r:id="rId33"/>
    <p:sldId id="357" r:id="rId34"/>
    <p:sldId id="286" r:id="rId35"/>
    <p:sldId id="358" r:id="rId36"/>
    <p:sldId id="261" r:id="rId37"/>
    <p:sldId id="575" r:id="rId38"/>
    <p:sldId id="576" r:id="rId39"/>
    <p:sldId id="692" r:id="rId40"/>
    <p:sldId id="690" r:id="rId41"/>
    <p:sldId id="518" r:id="rId42"/>
    <p:sldId id="263" r:id="rId43"/>
    <p:sldId id="694" r:id="rId44"/>
    <p:sldId id="695" r:id="rId45"/>
    <p:sldId id="696" r:id="rId46"/>
    <p:sldId id="273" r:id="rId47"/>
  </p:sldIdLst>
  <p:sldSz cx="12188825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94654"/>
  </p:normalViewPr>
  <p:slideViewPr>
    <p:cSldViewPr snapToGrid="0" snapToObjects="1">
      <p:cViewPr varScale="1">
        <p:scale>
          <a:sx n="96" d="100"/>
          <a:sy n="96" d="100"/>
        </p:scale>
        <p:origin x="1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272011"/>
            <a:ext cx="9141619" cy="2705947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4082310"/>
            <a:ext cx="9141619" cy="1876530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0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6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937704"/>
            <a:ext cx="10512862" cy="3233102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5201392"/>
            <a:ext cx="10512862" cy="1700212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2069042"/>
            <a:ext cx="5180251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2069042"/>
            <a:ext cx="5180251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0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13809"/>
            <a:ext cx="10512862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905318"/>
            <a:ext cx="5156444" cy="933767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839085"/>
            <a:ext cx="515644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905318"/>
            <a:ext cx="5181838" cy="933767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839085"/>
            <a:ext cx="5181838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0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7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7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518160"/>
            <a:ext cx="3931213" cy="181356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1119082"/>
            <a:ext cx="6170593" cy="5523442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331720"/>
            <a:ext cx="3931213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5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518160"/>
            <a:ext cx="3931213" cy="181356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1119082"/>
            <a:ext cx="6170593" cy="5523442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331720"/>
            <a:ext cx="3931213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7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3808"/>
            <a:ext cx="2628215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3808"/>
            <a:ext cx="7732286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83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88825" cy="77724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529" y="1436761"/>
            <a:ext cx="9573768" cy="488234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424" y="1599831"/>
            <a:ext cx="9293979" cy="457273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4543" y="1436761"/>
            <a:ext cx="1919740" cy="829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48813" y="1436761"/>
            <a:ext cx="1691199" cy="731334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301" y="2370098"/>
            <a:ext cx="9066224" cy="293624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198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1693" y="5306338"/>
            <a:ext cx="9068486" cy="51816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063" indent="0" algn="ctr">
              <a:buNone/>
              <a:defRPr sz="1600"/>
            </a:lvl2pPr>
            <a:lvl3pPr marL="914126" indent="0" algn="ctr">
              <a:buNone/>
              <a:defRPr sz="1600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7375" y="1520090"/>
            <a:ext cx="1554075" cy="597508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517" y="5905868"/>
            <a:ext cx="5903962" cy="25908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4678" y="5907024"/>
            <a:ext cx="2111331" cy="25908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28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88825" cy="77724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529" y="1436761"/>
            <a:ext cx="9573768" cy="488234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423" y="1599831"/>
            <a:ext cx="9293979" cy="457273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4543" y="1436761"/>
            <a:ext cx="1919740" cy="829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48813" y="1436761"/>
            <a:ext cx="1691199" cy="731334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216" y="2373550"/>
            <a:ext cx="9068486" cy="2932786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198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217" y="5306337"/>
            <a:ext cx="9068486" cy="51816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0422" y="1523769"/>
            <a:ext cx="1554075" cy="601066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174" y="5905868"/>
            <a:ext cx="5905486" cy="25908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2263" y="5905868"/>
            <a:ext cx="2111714" cy="259080"/>
          </a:xfrm>
        </p:spPr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4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522" y="2383536"/>
            <a:ext cx="4753642" cy="4248912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8661" y="2383536"/>
            <a:ext cx="4753642" cy="4248912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08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569" y="2350912"/>
            <a:ext cx="4753642" cy="72542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99" b="0">
                <a:solidFill>
                  <a:schemeClr val="tx2"/>
                </a:solidFill>
                <a:latin typeface="+mn-lt"/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569" y="3123351"/>
            <a:ext cx="4753642" cy="362712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1708" y="2350912"/>
            <a:ext cx="4753642" cy="725424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99" b="0">
                <a:solidFill>
                  <a:schemeClr val="tx2"/>
                </a:solidFill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1708" y="3124125"/>
            <a:ext cx="4753642" cy="362712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55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52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57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465" y="269443"/>
            <a:ext cx="8529130" cy="72335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18037" y="269443"/>
            <a:ext cx="2925318" cy="72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3979" y="688378"/>
            <a:ext cx="2430147" cy="1865376"/>
          </a:xfrm>
        </p:spPr>
        <p:txBody>
          <a:bodyPr anchor="b">
            <a:norm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1" y="690880"/>
            <a:ext cx="7770376" cy="604520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3979" y="2590800"/>
            <a:ext cx="2430147" cy="397256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0970" y="7052736"/>
            <a:ext cx="1462659" cy="310896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5161" y="424891"/>
            <a:ext cx="2651069" cy="6922618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6512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18037" y="269443"/>
            <a:ext cx="2925318" cy="7233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3979" y="683971"/>
            <a:ext cx="2431671" cy="1865376"/>
          </a:xfrm>
        </p:spPr>
        <p:txBody>
          <a:bodyPr anchor="b">
            <a:noAutofit/>
          </a:bodyPr>
          <a:lstStyle>
            <a:lvl1pPr algn="l">
              <a:defRPr sz="2799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40" y="269443"/>
            <a:ext cx="8529130" cy="723351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3979" y="2590800"/>
            <a:ext cx="2431671" cy="396910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126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4021" y="7057339"/>
            <a:ext cx="1462659" cy="310896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5161" y="424891"/>
            <a:ext cx="2651069" cy="6922618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06854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15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9258" y="863600"/>
            <a:ext cx="2361585" cy="595884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863600"/>
            <a:ext cx="8075097" cy="595884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0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413809"/>
            <a:ext cx="10512862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2069042"/>
            <a:ext cx="10512862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7203864"/>
            <a:ext cx="2742486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7203864"/>
            <a:ext cx="4113728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7203864"/>
            <a:ext cx="2742486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0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35" y="269443"/>
            <a:ext cx="11719555" cy="723351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522" y="728273"/>
            <a:ext cx="10055781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522" y="2383536"/>
            <a:ext cx="10055781" cy="4456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248" y="7148695"/>
            <a:ext cx="2742486" cy="310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C066345-ECE4-7846-BA7D-A08E07ABAF24}" type="datetimeFigureOut">
              <a:rPr lang="en-US" smtClean="0"/>
              <a:t>2/23/24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051" y="7148695"/>
            <a:ext cx="5210723" cy="310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7153" y="7148695"/>
            <a:ext cx="1462659" cy="310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EAE0650-DC58-194B-BDE4-483046B51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3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lang="en-US" sz="4799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25" indent="-182825" algn="l" defTabSz="914126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DA1109-535E-8AB0-5F47-0336DDD1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5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05F235-973C-C62F-8185-D8E627169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" y="0"/>
            <a:ext cx="12186348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50B28E-7AB4-CA18-1B37-AAF66736F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" y="0"/>
            <a:ext cx="12185766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97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5B7148-1C24-E641-822E-FAF88EFD9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" y="0"/>
            <a:ext cx="1218351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3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B0A0C-415A-AD00-F2D5-A33DA5E41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"/>
            <a:ext cx="12188825" cy="7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EDC08-EC6F-121F-2DF7-92C24B3BC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565D54-E21F-3BE9-4420-2A811BA13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48F6D3-A4FF-4949-0EB7-F81124681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7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9FAC50-BD09-FC8E-70DE-C7F2324A9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1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0202CA-0675-2463-216C-F00378AB8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9"/>
            <a:ext cx="12188825" cy="776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2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DF2FE7-D2BB-AC9F-C197-F220FE20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"/>
            <a:ext cx="12188825" cy="7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61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728642-F7B5-48ED-2954-4C71C86F0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3"/>
            <a:ext cx="12188825" cy="77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6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8B50E-6688-D754-AFC0-6C0F39BC2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"/>
            <a:ext cx="12188825" cy="777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6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E2614B-F778-466E-8214-FFD49FB10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"/>
            <a:ext cx="12188825" cy="777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49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DBB3C-930C-2CFB-A86F-2D67975E9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8"/>
            <a:ext cx="12188825" cy="77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5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1B3704-BE19-3885-2F3C-A83C29EBD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11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8F9D81-5BDD-0885-02ED-A971F039E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3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B63CF1-618E-C56E-5719-BB5685B0C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40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2EE8E6-5E1D-E139-36AC-066FFDF75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0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213498-2E4E-C680-B7BF-CB8ED1485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4"/>
            <a:ext cx="12188825" cy="776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78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B3BA2-8B0D-61AA-EBAE-15116B39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3"/>
            <a:ext cx="12188825" cy="776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44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F0EA81-6581-6392-25F4-F37933BC4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"/>
            <a:ext cx="12188825" cy="7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83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08642-86FE-965D-38BE-8184830F3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550D7-2782-82CD-6A67-E52844C37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7B912-46A4-35C9-CBA7-756ED6A87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6365D-60D3-C7C0-E1DC-697B643E2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EB9565-3564-D391-6AEC-31BDD1888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C8F32-0728-42D1-A4EE-4771E345C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" y="0"/>
            <a:ext cx="12186443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74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16CE4B-A8F3-B004-05F1-A05407A25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61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B1267-740A-78AF-CC30-95FEDED02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" y="0"/>
            <a:ext cx="12186833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6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A05046-C265-9B5A-916E-4B961DCCD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48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59F7C-9F86-F0C1-897A-72AE8FD1B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" y="0"/>
            <a:ext cx="12188468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11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6BD023-3339-B226-BEC4-11DE30173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" y="0"/>
            <a:ext cx="12186866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97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386CAA-BEB7-D978-638E-B0B5B33D3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"/>
            <a:ext cx="12188825" cy="7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90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AEA3A-F8B5-F92F-5635-D74CB3777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"/>
            <a:ext cx="12188825" cy="777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33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B19E-F61B-FC65-1814-A9FD2FD4A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1"/>
            <a:ext cx="12188825" cy="776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05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B45FDD-B041-B35E-AE3C-AF544BCAC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1"/>
            <a:ext cx="12188825" cy="776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838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933C9-5CE3-8014-E535-1D7B48E9F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"/>
            <a:ext cx="12188825" cy="777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CEC5E-4889-CE80-3C05-B95AD2BE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53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7E61C2-C3A6-5D7D-171F-10CCDE69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" y="0"/>
            <a:ext cx="12185978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7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E3613A-716D-5A2F-38B3-C7B73906B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Respect our Nation.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FC1E9B-363E-619E-78DD-C9C736A2D8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7185" y="2114557"/>
            <a:ext cx="5557227" cy="478687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AD7808-F467-9C84-E0F7-5AFB9C2B5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Use maps that show our whole nation. Andaman and Nicobar islands and </a:t>
            </a:r>
            <a:r>
              <a:rPr lang="en-US" dirty="0" err="1"/>
              <a:t>Lakshwadeep</a:t>
            </a:r>
            <a:r>
              <a:rPr lang="en-US" dirty="0"/>
              <a:t> Islands are part of our country.</a:t>
            </a:r>
          </a:p>
          <a:p>
            <a:r>
              <a:rPr lang="en-US" dirty="0"/>
              <a:t>Do not celebrate Independence day on the 14</a:t>
            </a:r>
            <a:r>
              <a:rPr lang="en-US" baseline="30000" dirty="0"/>
              <a:t>th</a:t>
            </a:r>
            <a:r>
              <a:rPr lang="en-US" dirty="0"/>
              <a:t> or 16</a:t>
            </a:r>
            <a:r>
              <a:rPr lang="en-US" baseline="30000" dirty="0"/>
              <a:t>th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78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9BD5AF-09AB-1E44-4DA6-48743FE84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4"/>
            <a:ext cx="12188825" cy="776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54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24C89-CEDC-8912-B402-BE421DD2F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11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1D5487-3164-0336-D05C-D8FA21D57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"/>
            <a:ext cx="12188825" cy="7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54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2F19E-1C93-24AB-AB2D-688593415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" y="0"/>
            <a:ext cx="12182184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3210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734</TotalTime>
  <Words>36</Words>
  <Application>Microsoft Macintosh PowerPoint</Application>
  <PresentationFormat>Custom</PresentationFormat>
  <Paragraphs>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Century Gothic</vt:lpstr>
      <vt:lpstr>Garamond</vt:lpstr>
      <vt:lpstr>Office Theme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Respect our Nation.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SAVYASACHI AND PANCHAKOSHA</dc:title>
  <dc:creator>Swati Vats</dc:creator>
  <cp:lastModifiedBy>Swati Vats</cp:lastModifiedBy>
  <cp:revision>15</cp:revision>
  <dcterms:created xsi:type="dcterms:W3CDTF">2024-02-15T10:45:08Z</dcterms:created>
  <dcterms:modified xsi:type="dcterms:W3CDTF">2024-02-23T16:35:38Z</dcterms:modified>
</cp:coreProperties>
</file>