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media/image81.jpg" ContentType="image/jpg"/>
  <Override PartName="/ppt/media/image82.jpg" ContentType="image/jpg"/>
  <Override PartName="/ppt/media/image83.jpg" ContentType="image/jpg"/>
  <Override PartName="/ppt/media/image84.jpg" ContentType="image/jpg"/>
  <Override PartName="/ppt/media/image94.jpg" ContentType="image/jp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4"/>
  </p:notesMasterIdLst>
  <p:sldIdLst>
    <p:sldId id="680" r:id="rId2"/>
    <p:sldId id="261" r:id="rId3"/>
    <p:sldId id="300" r:id="rId4"/>
    <p:sldId id="681" r:id="rId5"/>
    <p:sldId id="682" r:id="rId6"/>
    <p:sldId id="674" r:id="rId7"/>
    <p:sldId id="675" r:id="rId8"/>
    <p:sldId id="676" r:id="rId9"/>
    <p:sldId id="683" r:id="rId10"/>
    <p:sldId id="260" r:id="rId11"/>
    <p:sldId id="400" r:id="rId12"/>
    <p:sldId id="391" r:id="rId13"/>
    <p:sldId id="444" r:id="rId14"/>
    <p:sldId id="448" r:id="rId15"/>
    <p:sldId id="287" r:id="rId16"/>
    <p:sldId id="585" r:id="rId17"/>
    <p:sldId id="684" r:id="rId18"/>
    <p:sldId id="299" r:id="rId19"/>
    <p:sldId id="257" r:id="rId20"/>
    <p:sldId id="694" r:id="rId21"/>
    <p:sldId id="685" r:id="rId22"/>
    <p:sldId id="686" r:id="rId23"/>
    <p:sldId id="297" r:id="rId24"/>
    <p:sldId id="262" r:id="rId25"/>
    <p:sldId id="265" r:id="rId26"/>
    <p:sldId id="690" r:id="rId27"/>
    <p:sldId id="267" r:id="rId28"/>
    <p:sldId id="692" r:id="rId29"/>
    <p:sldId id="304" r:id="rId30"/>
    <p:sldId id="298" r:id="rId31"/>
    <p:sldId id="266" r:id="rId32"/>
    <p:sldId id="693" r:id="rId33"/>
    <p:sldId id="450" r:id="rId34"/>
    <p:sldId id="677" r:id="rId35"/>
    <p:sldId id="342" r:id="rId36"/>
    <p:sldId id="343" r:id="rId37"/>
    <p:sldId id="579" r:id="rId38"/>
    <p:sldId id="688" r:id="rId39"/>
    <p:sldId id="717" r:id="rId40"/>
    <p:sldId id="581" r:id="rId41"/>
    <p:sldId id="547" r:id="rId42"/>
    <p:sldId id="687" r:id="rId43"/>
    <p:sldId id="454" r:id="rId44"/>
    <p:sldId id="347" r:id="rId45"/>
    <p:sldId id="349" r:id="rId46"/>
    <p:sldId id="586" r:id="rId47"/>
    <p:sldId id="592" r:id="rId48"/>
    <p:sldId id="705" r:id="rId49"/>
    <p:sldId id="695" r:id="rId50"/>
    <p:sldId id="582" r:id="rId51"/>
    <p:sldId id="700" r:id="rId52"/>
    <p:sldId id="701" r:id="rId53"/>
    <p:sldId id="259" r:id="rId54"/>
    <p:sldId id="288" r:id="rId55"/>
    <p:sldId id="696" r:id="rId56"/>
    <p:sldId id="594" r:id="rId57"/>
    <p:sldId id="595" r:id="rId58"/>
    <p:sldId id="697" r:id="rId59"/>
    <p:sldId id="596" r:id="rId60"/>
    <p:sldId id="702" r:id="rId61"/>
    <p:sldId id="583" r:id="rId62"/>
    <p:sldId id="589" r:id="rId63"/>
    <p:sldId id="703" r:id="rId64"/>
    <p:sldId id="714" r:id="rId65"/>
    <p:sldId id="715" r:id="rId66"/>
    <p:sldId id="716" r:id="rId67"/>
    <p:sldId id="355" r:id="rId68"/>
    <p:sldId id="447" r:id="rId69"/>
    <p:sldId id="356" r:id="rId70"/>
    <p:sldId id="704" r:id="rId71"/>
    <p:sldId id="451" r:id="rId72"/>
    <p:sldId id="449" r:id="rId73"/>
    <p:sldId id="698" r:id="rId74"/>
    <p:sldId id="518" r:id="rId75"/>
    <p:sldId id="268" r:id="rId76"/>
    <p:sldId id="584" r:id="rId77"/>
    <p:sldId id="303" r:id="rId78"/>
    <p:sldId id="718" r:id="rId79"/>
    <p:sldId id="548" r:id="rId80"/>
    <p:sldId id="549" r:id="rId81"/>
    <p:sldId id="679" r:id="rId82"/>
    <p:sldId id="678" r:id="rId83"/>
    <p:sldId id="699" r:id="rId84"/>
    <p:sldId id="258" r:id="rId85"/>
    <p:sldId id="271" r:id="rId86"/>
    <p:sldId id="308" r:id="rId87"/>
    <p:sldId id="309" r:id="rId88"/>
    <p:sldId id="310" r:id="rId89"/>
    <p:sldId id="302" r:id="rId90"/>
    <p:sldId id="344" r:id="rId91"/>
    <p:sldId id="456" r:id="rId92"/>
    <p:sldId id="691" r:id="rId9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1673C1"/>
    <a:srgbClr val="F6EEFD"/>
    <a:srgbClr val="E6C7FE"/>
    <a:srgbClr val="EFE3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87" autoAdjust="0"/>
    <p:restoredTop sz="94681"/>
  </p:normalViewPr>
  <p:slideViewPr>
    <p:cSldViewPr snapToGrid="0">
      <p:cViewPr varScale="1">
        <p:scale>
          <a:sx n="107" d="100"/>
          <a:sy n="107" d="100"/>
        </p:scale>
        <p:origin x="63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presProps" Target="pres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D92952-E1A0-9F49-8925-461696917DF0}" type="datetimeFigureOut">
              <a:rPr lang="en-US" smtClean="0"/>
              <a:t>10/2/24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3BA243-3F85-5D4F-81FC-276F46F8B3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5598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19C52-A425-443D-BAE7-407C2C31731D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5810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19C52-A425-443D-BAE7-407C2C31731D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2160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77577-B7D5-4C9D-AABC-4768C28C77EB}" type="datetimeFigureOut">
              <a:rPr lang="en-IN" smtClean="0"/>
              <a:t>02/10/24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037FC-8F7B-4ED6-9EAA-4EAEB430079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58954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77577-B7D5-4C9D-AABC-4768C28C77EB}" type="datetimeFigureOut">
              <a:rPr lang="en-IN" smtClean="0"/>
              <a:t>02/10/24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037FC-8F7B-4ED6-9EAA-4EAEB430079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1580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77577-B7D5-4C9D-AABC-4768C28C77EB}" type="datetimeFigureOut">
              <a:rPr lang="en-IN" smtClean="0"/>
              <a:t>02/10/24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037FC-8F7B-4ED6-9EAA-4EAEB430079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49126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77577-B7D5-4C9D-AABC-4768C28C77EB}" type="datetimeFigureOut">
              <a:rPr lang="en-IN" smtClean="0"/>
              <a:t>02/10/24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037FC-8F7B-4ED6-9EAA-4EAEB430079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62080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77577-B7D5-4C9D-AABC-4768C28C77EB}" type="datetimeFigureOut">
              <a:rPr lang="en-IN" smtClean="0"/>
              <a:t>02/10/24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037FC-8F7B-4ED6-9EAA-4EAEB430079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34891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77577-B7D5-4C9D-AABC-4768C28C77EB}" type="datetimeFigureOut">
              <a:rPr lang="en-IN" smtClean="0"/>
              <a:t>02/10/24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037FC-8F7B-4ED6-9EAA-4EAEB430079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56527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77577-B7D5-4C9D-AABC-4768C28C77EB}" type="datetimeFigureOut">
              <a:rPr lang="en-IN" smtClean="0"/>
              <a:t>02/10/24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037FC-8F7B-4ED6-9EAA-4EAEB430079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2996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77577-B7D5-4C9D-AABC-4768C28C77EB}" type="datetimeFigureOut">
              <a:rPr lang="en-IN" smtClean="0"/>
              <a:t>02/10/24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037FC-8F7B-4ED6-9EAA-4EAEB430079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64229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77577-B7D5-4C9D-AABC-4768C28C77EB}" type="datetimeFigureOut">
              <a:rPr lang="en-IN" smtClean="0"/>
              <a:t>02/10/24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037FC-8F7B-4ED6-9EAA-4EAEB430079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0298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77577-B7D5-4C9D-AABC-4768C28C77EB}" type="datetimeFigureOut">
              <a:rPr lang="en-IN" smtClean="0"/>
              <a:t>02/10/24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037FC-8F7B-4ED6-9EAA-4EAEB430079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1695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77577-B7D5-4C9D-AABC-4768C28C77EB}" type="datetimeFigureOut">
              <a:rPr lang="en-IN" smtClean="0"/>
              <a:t>02/10/24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037FC-8F7B-4ED6-9EAA-4EAEB430079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84960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777577-B7D5-4C9D-AABC-4768C28C77EB}" type="datetimeFigureOut">
              <a:rPr lang="en-IN" smtClean="0"/>
              <a:t>02/10/24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1037FC-8F7B-4ED6-9EAA-4EAEB430079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64838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4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4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4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4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4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4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4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4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4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hyperlink" Target="mailto:swatipopatvatskiducation@blogspot.in" TargetMode="Externa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3.tiff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930E2E05-BBB1-D549-D7A4-858D08B067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5D24163-849F-92CB-2AFA-01419B22EDCB}"/>
              </a:ext>
            </a:extLst>
          </p:cNvPr>
          <p:cNvSpPr txBox="1"/>
          <p:nvPr/>
        </p:nvSpPr>
        <p:spPr>
          <a:xfrm>
            <a:off x="8743949" y="6557249"/>
            <a:ext cx="3448050" cy="2769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Collated copyright ©️ drswatipopatvats@gmail.com</a:t>
            </a:r>
          </a:p>
        </p:txBody>
      </p:sp>
    </p:spTree>
    <p:extLst>
      <p:ext uri="{BB962C8B-B14F-4D97-AF65-F5344CB8AC3E}">
        <p14:creationId xmlns:p14="http://schemas.microsoft.com/office/powerpoint/2010/main" val="834280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BDC4D7A-05D3-1AFA-422C-39640909F6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F7E9230-D960-9B4D-18D4-C10C207B661C}"/>
              </a:ext>
            </a:extLst>
          </p:cNvPr>
          <p:cNvSpPr txBox="1"/>
          <p:nvPr/>
        </p:nvSpPr>
        <p:spPr>
          <a:xfrm>
            <a:off x="8743949" y="6557249"/>
            <a:ext cx="3448050" cy="2769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Collated copyright ©️ drswatipopatvats@gmail.com</a:t>
            </a:r>
          </a:p>
        </p:txBody>
      </p:sp>
    </p:spTree>
    <p:extLst>
      <p:ext uri="{BB962C8B-B14F-4D97-AF65-F5344CB8AC3E}">
        <p14:creationId xmlns:p14="http://schemas.microsoft.com/office/powerpoint/2010/main" val="25759202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B536CA7-0157-DB19-BAE5-5BD8A59E2F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64F6D19-B90D-4718-AFCE-F5221AEDB612}"/>
              </a:ext>
            </a:extLst>
          </p:cNvPr>
          <p:cNvSpPr txBox="1"/>
          <p:nvPr/>
        </p:nvSpPr>
        <p:spPr>
          <a:xfrm>
            <a:off x="8743949" y="6557249"/>
            <a:ext cx="3448050" cy="2769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Collated copyright ©️ drswatipopatvats@gmail.com</a:t>
            </a:r>
          </a:p>
        </p:txBody>
      </p:sp>
    </p:spTree>
    <p:extLst>
      <p:ext uri="{BB962C8B-B14F-4D97-AF65-F5344CB8AC3E}">
        <p14:creationId xmlns:p14="http://schemas.microsoft.com/office/powerpoint/2010/main" val="5164521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id="{7452BF73-B860-2DCB-6972-B7FA7BC878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6CEFF4B1-3981-7AE3-2A6C-7596C0F01E30}"/>
              </a:ext>
            </a:extLst>
          </p:cNvPr>
          <p:cNvSpPr txBox="1"/>
          <p:nvPr/>
        </p:nvSpPr>
        <p:spPr>
          <a:xfrm>
            <a:off x="8743949" y="6557249"/>
            <a:ext cx="3448050" cy="2769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Collated copyright ©️ drswatipopatvats@gmail.com</a:t>
            </a:r>
          </a:p>
        </p:txBody>
      </p:sp>
    </p:spTree>
    <p:extLst>
      <p:ext uri="{BB962C8B-B14F-4D97-AF65-F5344CB8AC3E}">
        <p14:creationId xmlns:p14="http://schemas.microsoft.com/office/powerpoint/2010/main" val="22298593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2C73E965-18A0-1D69-1F5C-CDF7B0A501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061002D-99DC-BFDD-F974-0F4FFB963B30}"/>
              </a:ext>
            </a:extLst>
          </p:cNvPr>
          <p:cNvSpPr txBox="1"/>
          <p:nvPr/>
        </p:nvSpPr>
        <p:spPr>
          <a:xfrm>
            <a:off x="8743949" y="6557249"/>
            <a:ext cx="3448050" cy="2769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Collated copyright ©️ drswatipopatvats@gmail.com</a:t>
            </a:r>
          </a:p>
        </p:txBody>
      </p:sp>
    </p:spTree>
    <p:extLst>
      <p:ext uri="{BB962C8B-B14F-4D97-AF65-F5344CB8AC3E}">
        <p14:creationId xmlns:p14="http://schemas.microsoft.com/office/powerpoint/2010/main" val="40795603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C1DB01F2-AE12-74AE-98AC-6083A39463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07C769C-477C-3034-9B45-1445E20C6211}"/>
              </a:ext>
            </a:extLst>
          </p:cNvPr>
          <p:cNvSpPr txBox="1"/>
          <p:nvPr/>
        </p:nvSpPr>
        <p:spPr>
          <a:xfrm>
            <a:off x="8743949" y="6557249"/>
            <a:ext cx="3448050" cy="2769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Collated copyright ©️ drswatipopatvats@gmail.com</a:t>
            </a:r>
          </a:p>
        </p:txBody>
      </p:sp>
    </p:spTree>
    <p:extLst>
      <p:ext uri="{BB962C8B-B14F-4D97-AF65-F5344CB8AC3E}">
        <p14:creationId xmlns:p14="http://schemas.microsoft.com/office/powerpoint/2010/main" val="34275980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8626206B-426A-46C4-4018-C881B190BE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3B15678-DAAD-0CC1-E3C4-944E971B968B}"/>
              </a:ext>
            </a:extLst>
          </p:cNvPr>
          <p:cNvSpPr txBox="1"/>
          <p:nvPr/>
        </p:nvSpPr>
        <p:spPr>
          <a:xfrm>
            <a:off x="8743949" y="6557249"/>
            <a:ext cx="3448050" cy="2769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Collated copyright ©️ drswatipopatvats@gmail.com</a:t>
            </a:r>
          </a:p>
        </p:txBody>
      </p:sp>
    </p:spTree>
    <p:extLst>
      <p:ext uri="{BB962C8B-B14F-4D97-AF65-F5344CB8AC3E}">
        <p14:creationId xmlns:p14="http://schemas.microsoft.com/office/powerpoint/2010/main" val="12097067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F694092-B06A-8B99-2CFE-B63BA89B94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B3A0C99-8538-C33A-518A-00FD2F4ECBE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31" y="228600"/>
            <a:ext cx="11695612" cy="637249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8BAD529-8296-9BC8-6957-275D76200826}"/>
              </a:ext>
            </a:extLst>
          </p:cNvPr>
          <p:cNvSpPr txBox="1"/>
          <p:nvPr/>
        </p:nvSpPr>
        <p:spPr>
          <a:xfrm>
            <a:off x="8743949" y="6557249"/>
            <a:ext cx="3448050" cy="2769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Collated copyright ©️ drswatipopatvats@gmail.com</a:t>
            </a:r>
          </a:p>
        </p:txBody>
      </p:sp>
    </p:spTree>
    <p:extLst>
      <p:ext uri="{BB962C8B-B14F-4D97-AF65-F5344CB8AC3E}">
        <p14:creationId xmlns:p14="http://schemas.microsoft.com/office/powerpoint/2010/main" val="22692195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9AE24E6-C215-0B43-95FA-7A411F4D8E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18623E6-A11E-DB77-EDBD-1B92F88523FA}"/>
              </a:ext>
            </a:extLst>
          </p:cNvPr>
          <p:cNvSpPr txBox="1"/>
          <p:nvPr/>
        </p:nvSpPr>
        <p:spPr>
          <a:xfrm>
            <a:off x="8743949" y="6557249"/>
            <a:ext cx="3448050" cy="2769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Collated copyright ©️ drswatipopatvats@gmail.com</a:t>
            </a:r>
          </a:p>
        </p:txBody>
      </p:sp>
    </p:spTree>
    <p:extLst>
      <p:ext uri="{BB962C8B-B14F-4D97-AF65-F5344CB8AC3E}">
        <p14:creationId xmlns:p14="http://schemas.microsoft.com/office/powerpoint/2010/main" val="1041422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D5BA4087-523D-BBEE-303A-CB014C3899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866E6593-EAE6-DE49-1C60-304173E46763}"/>
              </a:ext>
            </a:extLst>
          </p:cNvPr>
          <p:cNvSpPr txBox="1"/>
          <p:nvPr/>
        </p:nvSpPr>
        <p:spPr>
          <a:xfrm>
            <a:off x="8743949" y="6557249"/>
            <a:ext cx="3448050" cy="2769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Collated copyright ©️ drswatipopatvats@gmail.com</a:t>
            </a:r>
          </a:p>
        </p:txBody>
      </p:sp>
    </p:spTree>
    <p:extLst>
      <p:ext uri="{BB962C8B-B14F-4D97-AF65-F5344CB8AC3E}">
        <p14:creationId xmlns:p14="http://schemas.microsoft.com/office/powerpoint/2010/main" val="20700431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D0B50569-3616-3B1E-4C80-F7564C83B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D583412-CBCE-7DBA-E8C8-2ABA71D657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35756E7-7F66-D65B-8E46-EC20ADED0749}"/>
              </a:ext>
            </a:extLst>
          </p:cNvPr>
          <p:cNvSpPr txBox="1"/>
          <p:nvPr/>
        </p:nvSpPr>
        <p:spPr>
          <a:xfrm>
            <a:off x="8743949" y="6557249"/>
            <a:ext cx="3448050" cy="2769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Collated copyright ©️ drswatipopatvats@gmail.com</a:t>
            </a:r>
          </a:p>
        </p:txBody>
      </p:sp>
    </p:spTree>
    <p:extLst>
      <p:ext uri="{BB962C8B-B14F-4D97-AF65-F5344CB8AC3E}">
        <p14:creationId xmlns:p14="http://schemas.microsoft.com/office/powerpoint/2010/main" val="41688273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1B3558C-71A3-59F7-0921-EFCCB445C4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16" y="0"/>
            <a:ext cx="12164967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0601500" y="6543459"/>
            <a:ext cx="1590500" cy="242374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none">
            <a:spAutoFit/>
          </a:bodyPr>
          <a:lstStyle/>
          <a:p>
            <a:r>
              <a:rPr lang="en-IN" sz="975" b="1" dirty="0" err="1"/>
              <a:t>copyright@swatipopatvats</a:t>
            </a:r>
            <a:endParaRPr lang="en-IN" sz="975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2E80E10-8185-F7E5-1FDE-08C854E1F97D}"/>
              </a:ext>
            </a:extLst>
          </p:cNvPr>
          <p:cNvSpPr txBox="1"/>
          <p:nvPr/>
        </p:nvSpPr>
        <p:spPr>
          <a:xfrm>
            <a:off x="8743949" y="6557249"/>
            <a:ext cx="3448050" cy="2769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Collated copyright ©️ drswatipopatvats@gmail.com</a:t>
            </a:r>
          </a:p>
        </p:txBody>
      </p:sp>
    </p:spTree>
    <p:extLst>
      <p:ext uri="{BB962C8B-B14F-4D97-AF65-F5344CB8AC3E}">
        <p14:creationId xmlns:p14="http://schemas.microsoft.com/office/powerpoint/2010/main" val="6272750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7916410-B117-176F-551F-D2486E7B80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994334F-968E-DC93-F653-FDD2FEA2278D}"/>
              </a:ext>
            </a:extLst>
          </p:cNvPr>
          <p:cNvSpPr txBox="1"/>
          <p:nvPr/>
        </p:nvSpPr>
        <p:spPr>
          <a:xfrm>
            <a:off x="8743949" y="6557249"/>
            <a:ext cx="3448050" cy="2769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Collated copyright ©️ drswatipopatvats@gmail.com</a:t>
            </a:r>
          </a:p>
        </p:txBody>
      </p:sp>
    </p:spTree>
    <p:extLst>
      <p:ext uri="{BB962C8B-B14F-4D97-AF65-F5344CB8AC3E}">
        <p14:creationId xmlns:p14="http://schemas.microsoft.com/office/powerpoint/2010/main" val="7280236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AF8B5D4-912C-EA8F-4E61-1CE382DD13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76B396D-38F3-7B45-186B-E21EC9B3E82F}"/>
              </a:ext>
            </a:extLst>
          </p:cNvPr>
          <p:cNvSpPr txBox="1"/>
          <p:nvPr/>
        </p:nvSpPr>
        <p:spPr>
          <a:xfrm>
            <a:off x="8743949" y="6557249"/>
            <a:ext cx="3448050" cy="2769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Collated copyright ©️ drswatipopatvats@gmail.com</a:t>
            </a:r>
          </a:p>
        </p:txBody>
      </p:sp>
    </p:spTree>
    <p:extLst>
      <p:ext uri="{BB962C8B-B14F-4D97-AF65-F5344CB8AC3E}">
        <p14:creationId xmlns:p14="http://schemas.microsoft.com/office/powerpoint/2010/main" val="30314360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0C0E12A-1EC7-E26D-6E8B-0052CB8732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0F27FC8-68D5-11E4-D36D-EF815112881F}"/>
              </a:ext>
            </a:extLst>
          </p:cNvPr>
          <p:cNvSpPr txBox="1"/>
          <p:nvPr/>
        </p:nvSpPr>
        <p:spPr>
          <a:xfrm>
            <a:off x="8743949" y="6557249"/>
            <a:ext cx="3448050" cy="2769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Collated copyright ©️ drswatipopatvats@gmail.com</a:t>
            </a:r>
          </a:p>
        </p:txBody>
      </p:sp>
    </p:spTree>
    <p:extLst>
      <p:ext uri="{BB962C8B-B14F-4D97-AF65-F5344CB8AC3E}">
        <p14:creationId xmlns:p14="http://schemas.microsoft.com/office/powerpoint/2010/main" val="24557952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6759E68-03F7-A141-272F-51AB996F5F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CA13D3B-E167-3A13-1EDD-C55C9966586C}"/>
              </a:ext>
            </a:extLst>
          </p:cNvPr>
          <p:cNvSpPr txBox="1"/>
          <p:nvPr/>
        </p:nvSpPr>
        <p:spPr>
          <a:xfrm>
            <a:off x="8743949" y="6557249"/>
            <a:ext cx="3448050" cy="2769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Collated copyright ©️ drswatipopatvats@gmail.com</a:t>
            </a:r>
          </a:p>
        </p:txBody>
      </p:sp>
    </p:spTree>
    <p:extLst>
      <p:ext uri="{BB962C8B-B14F-4D97-AF65-F5344CB8AC3E}">
        <p14:creationId xmlns:p14="http://schemas.microsoft.com/office/powerpoint/2010/main" val="23049194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367CD690-0AA2-BE75-16D8-83FFDAB495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DDB957F-F0DC-9B30-EBEF-3D7B28683FDC}"/>
              </a:ext>
            </a:extLst>
          </p:cNvPr>
          <p:cNvSpPr txBox="1"/>
          <p:nvPr/>
        </p:nvSpPr>
        <p:spPr>
          <a:xfrm>
            <a:off x="8743949" y="6557249"/>
            <a:ext cx="3448050" cy="2769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Collated copyright ©️ drswatipopatvats@gmail.com</a:t>
            </a:r>
          </a:p>
        </p:txBody>
      </p:sp>
    </p:spTree>
    <p:extLst>
      <p:ext uri="{BB962C8B-B14F-4D97-AF65-F5344CB8AC3E}">
        <p14:creationId xmlns:p14="http://schemas.microsoft.com/office/powerpoint/2010/main" val="36313088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57024848-FF8C-25F2-2F6C-CA6F9549A9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AFB2E93-BCF8-1F74-E362-704D3956A549}"/>
              </a:ext>
            </a:extLst>
          </p:cNvPr>
          <p:cNvSpPr txBox="1"/>
          <p:nvPr/>
        </p:nvSpPr>
        <p:spPr>
          <a:xfrm>
            <a:off x="9782174" y="6396335"/>
            <a:ext cx="2409825" cy="461665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Collated copyright ©️ drswatipopatvats@gmail.com</a:t>
            </a:r>
          </a:p>
        </p:txBody>
      </p:sp>
    </p:spTree>
    <p:extLst>
      <p:ext uri="{BB962C8B-B14F-4D97-AF65-F5344CB8AC3E}">
        <p14:creationId xmlns:p14="http://schemas.microsoft.com/office/powerpoint/2010/main" val="7104553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FCE397EB-7208-667F-B89E-4263DED000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51"/>
            <a:ext cx="12192000" cy="684089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029E56C-3074-A5FE-BD5E-AD9376BEF66F}"/>
              </a:ext>
            </a:extLst>
          </p:cNvPr>
          <p:cNvSpPr txBox="1"/>
          <p:nvPr/>
        </p:nvSpPr>
        <p:spPr>
          <a:xfrm>
            <a:off x="8743949" y="6557249"/>
            <a:ext cx="3448050" cy="2769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Collated copyright ©️ drswatipopatvats@gmail.com</a:t>
            </a:r>
          </a:p>
        </p:txBody>
      </p:sp>
    </p:spTree>
    <p:extLst>
      <p:ext uri="{BB962C8B-B14F-4D97-AF65-F5344CB8AC3E}">
        <p14:creationId xmlns:p14="http://schemas.microsoft.com/office/powerpoint/2010/main" val="38170273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216074D-B0A2-629E-2326-2346462B17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0B3157A-E485-6BD2-F66E-8384D7911489}"/>
              </a:ext>
            </a:extLst>
          </p:cNvPr>
          <p:cNvSpPr txBox="1"/>
          <p:nvPr/>
        </p:nvSpPr>
        <p:spPr>
          <a:xfrm>
            <a:off x="8743949" y="6557249"/>
            <a:ext cx="3448050" cy="2769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Collated copyright ©️ drswatipopatvats@gmail.com</a:t>
            </a:r>
          </a:p>
        </p:txBody>
      </p:sp>
    </p:spTree>
    <p:extLst>
      <p:ext uri="{BB962C8B-B14F-4D97-AF65-F5344CB8AC3E}">
        <p14:creationId xmlns:p14="http://schemas.microsoft.com/office/powerpoint/2010/main" val="11204811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C12DFBA6-DAC5-EDB6-3EB3-E1FFAC5F6A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9D62C7D-9937-047F-CCD1-C1C28A34F1EA}"/>
              </a:ext>
            </a:extLst>
          </p:cNvPr>
          <p:cNvSpPr txBox="1"/>
          <p:nvPr/>
        </p:nvSpPr>
        <p:spPr>
          <a:xfrm>
            <a:off x="8743949" y="6557249"/>
            <a:ext cx="3448050" cy="2769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Collated copyright ©️ drswatipopatvats@gmail.com</a:t>
            </a:r>
          </a:p>
        </p:txBody>
      </p:sp>
    </p:spTree>
    <p:extLst>
      <p:ext uri="{BB962C8B-B14F-4D97-AF65-F5344CB8AC3E}">
        <p14:creationId xmlns:p14="http://schemas.microsoft.com/office/powerpoint/2010/main" val="8135930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2EF27EFA-DB5A-17F8-19DE-FBEAD7AB53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16" y="0"/>
            <a:ext cx="12164967" cy="68580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5FBF73C-C4F3-AC5F-B393-E651D1059A5E}"/>
              </a:ext>
            </a:extLst>
          </p:cNvPr>
          <p:cNvSpPr txBox="1"/>
          <p:nvPr/>
        </p:nvSpPr>
        <p:spPr>
          <a:xfrm>
            <a:off x="8743949" y="6557249"/>
            <a:ext cx="3448050" cy="2769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Collated copyright ©️ drswatipopatvats@gmail.com</a:t>
            </a:r>
          </a:p>
        </p:txBody>
      </p:sp>
    </p:spTree>
    <p:extLst>
      <p:ext uri="{BB962C8B-B14F-4D97-AF65-F5344CB8AC3E}">
        <p14:creationId xmlns:p14="http://schemas.microsoft.com/office/powerpoint/2010/main" val="30589370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540A2C6D-6824-ADCF-2117-4542A5C755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12FAC24A-8E1E-1A58-4240-21FF12A33016}"/>
              </a:ext>
            </a:extLst>
          </p:cNvPr>
          <p:cNvSpPr txBox="1"/>
          <p:nvPr/>
        </p:nvSpPr>
        <p:spPr>
          <a:xfrm>
            <a:off x="8743949" y="6557249"/>
            <a:ext cx="3448050" cy="2769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Collated copyright ©️ drswatipopatvats@gmail.com</a:t>
            </a:r>
          </a:p>
        </p:txBody>
      </p:sp>
    </p:spTree>
    <p:extLst>
      <p:ext uri="{BB962C8B-B14F-4D97-AF65-F5344CB8AC3E}">
        <p14:creationId xmlns:p14="http://schemas.microsoft.com/office/powerpoint/2010/main" val="828731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84515716-8732-A791-A92D-054CE49466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3450179-DA31-EA64-9BC0-F64AED09221A}"/>
              </a:ext>
            </a:extLst>
          </p:cNvPr>
          <p:cNvSpPr txBox="1"/>
          <p:nvPr/>
        </p:nvSpPr>
        <p:spPr>
          <a:xfrm>
            <a:off x="8743949" y="6557249"/>
            <a:ext cx="3448050" cy="2769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Collated copyright ©️ drswatipopatvats@gmail.com</a:t>
            </a:r>
          </a:p>
        </p:txBody>
      </p:sp>
    </p:spTree>
    <p:extLst>
      <p:ext uri="{BB962C8B-B14F-4D97-AF65-F5344CB8AC3E}">
        <p14:creationId xmlns:p14="http://schemas.microsoft.com/office/powerpoint/2010/main" val="11350047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221F20E6-AA62-01BE-2483-AA3E85B9D8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3CC0B5E-1605-6B80-16F7-D22F9923158F}"/>
              </a:ext>
            </a:extLst>
          </p:cNvPr>
          <p:cNvSpPr txBox="1"/>
          <p:nvPr/>
        </p:nvSpPr>
        <p:spPr>
          <a:xfrm>
            <a:off x="8743949" y="6557249"/>
            <a:ext cx="3448050" cy="2769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Collated copyright ©️ drswatipopatvats@gmail.com</a:t>
            </a:r>
          </a:p>
        </p:txBody>
      </p:sp>
    </p:spTree>
    <p:extLst>
      <p:ext uri="{BB962C8B-B14F-4D97-AF65-F5344CB8AC3E}">
        <p14:creationId xmlns:p14="http://schemas.microsoft.com/office/powerpoint/2010/main" val="12782544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E9CD50FA-DD89-A7AA-01D3-833117112C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7124624-6F79-386E-4B19-AFC576F06BB1}"/>
              </a:ext>
            </a:extLst>
          </p:cNvPr>
          <p:cNvSpPr txBox="1"/>
          <p:nvPr/>
        </p:nvSpPr>
        <p:spPr>
          <a:xfrm>
            <a:off x="8743949" y="6557249"/>
            <a:ext cx="3448050" cy="2769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Collated copyright ©️ drswatipopatvats@gmail.com</a:t>
            </a:r>
          </a:p>
        </p:txBody>
      </p:sp>
    </p:spTree>
    <p:extLst>
      <p:ext uri="{BB962C8B-B14F-4D97-AF65-F5344CB8AC3E}">
        <p14:creationId xmlns:p14="http://schemas.microsoft.com/office/powerpoint/2010/main" val="27069914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E14B4D4C-9FDE-F4D0-E5E8-98C78B9AAD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FDFC185-55DA-D97D-8606-FB1F03B21568}"/>
              </a:ext>
            </a:extLst>
          </p:cNvPr>
          <p:cNvSpPr txBox="1"/>
          <p:nvPr/>
        </p:nvSpPr>
        <p:spPr>
          <a:xfrm>
            <a:off x="8743949" y="6557249"/>
            <a:ext cx="3448050" cy="2769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Collated copyright ©️ drswatipopatvats@gmail.com</a:t>
            </a:r>
          </a:p>
        </p:txBody>
      </p:sp>
    </p:spTree>
    <p:extLst>
      <p:ext uri="{BB962C8B-B14F-4D97-AF65-F5344CB8AC3E}">
        <p14:creationId xmlns:p14="http://schemas.microsoft.com/office/powerpoint/2010/main" val="38215078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3425905-1B46-0D62-DEEB-2A1C99196F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83B8034-1FD0-9DD1-7AB9-6B368FF9CFD1}"/>
              </a:ext>
            </a:extLst>
          </p:cNvPr>
          <p:cNvSpPr txBox="1"/>
          <p:nvPr/>
        </p:nvSpPr>
        <p:spPr>
          <a:xfrm>
            <a:off x="8743949" y="6557249"/>
            <a:ext cx="3448050" cy="2769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Collated copyright ©️ drswatipopatvats@gmail.com</a:t>
            </a:r>
          </a:p>
        </p:txBody>
      </p:sp>
    </p:spTree>
    <p:extLst>
      <p:ext uri="{BB962C8B-B14F-4D97-AF65-F5344CB8AC3E}">
        <p14:creationId xmlns:p14="http://schemas.microsoft.com/office/powerpoint/2010/main" val="31878585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6ACC49F1-A766-D390-FB07-C5C1D987F7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94223AFA-BA17-FDA1-3AF2-5CB27D2A8FB1}"/>
              </a:ext>
            </a:extLst>
          </p:cNvPr>
          <p:cNvSpPr txBox="1"/>
          <p:nvPr/>
        </p:nvSpPr>
        <p:spPr>
          <a:xfrm>
            <a:off x="8743949" y="6557249"/>
            <a:ext cx="3448050" cy="2769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Collated copyright ©️ drswatipopatvats@gmail.com</a:t>
            </a:r>
          </a:p>
        </p:txBody>
      </p:sp>
    </p:spTree>
    <p:extLst>
      <p:ext uri="{BB962C8B-B14F-4D97-AF65-F5344CB8AC3E}">
        <p14:creationId xmlns:p14="http://schemas.microsoft.com/office/powerpoint/2010/main" val="19317023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>
            <a:extLst>
              <a:ext uri="{FF2B5EF4-FFF2-40B4-BE49-F238E27FC236}">
                <a16:creationId xmlns:a16="http://schemas.microsoft.com/office/drawing/2014/main" id="{A7245A12-C348-222B-9CD0-88E2B8F578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9D404812-4B6E-7473-6B7C-52F13C60B4CB}"/>
              </a:ext>
            </a:extLst>
          </p:cNvPr>
          <p:cNvSpPr txBox="1"/>
          <p:nvPr/>
        </p:nvSpPr>
        <p:spPr>
          <a:xfrm>
            <a:off x="8743949" y="6557249"/>
            <a:ext cx="3448050" cy="2769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Collated copyright ©️ drswatipopatvats@gmail.com</a:t>
            </a:r>
          </a:p>
        </p:txBody>
      </p:sp>
    </p:spTree>
    <p:extLst>
      <p:ext uri="{BB962C8B-B14F-4D97-AF65-F5344CB8AC3E}">
        <p14:creationId xmlns:p14="http://schemas.microsoft.com/office/powerpoint/2010/main" val="25373395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10929779-BC74-8BDD-2052-3BBE29964F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D5240D5-29B9-D3D3-702C-D52493CE965F}"/>
              </a:ext>
            </a:extLst>
          </p:cNvPr>
          <p:cNvSpPr txBox="1"/>
          <p:nvPr/>
        </p:nvSpPr>
        <p:spPr>
          <a:xfrm>
            <a:off x="8743949" y="6557249"/>
            <a:ext cx="3448050" cy="2769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Collated copyright ©️ drswatipopatvats@gmail.com</a:t>
            </a:r>
          </a:p>
        </p:txBody>
      </p:sp>
    </p:spTree>
    <p:extLst>
      <p:ext uri="{BB962C8B-B14F-4D97-AF65-F5344CB8AC3E}">
        <p14:creationId xmlns:p14="http://schemas.microsoft.com/office/powerpoint/2010/main" val="18084187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05D8EA8-CF63-4AFC-9B15-2E6FC935C5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6B6CB49-CCFC-A275-5217-9CC1E7075FCF}"/>
              </a:ext>
            </a:extLst>
          </p:cNvPr>
          <p:cNvSpPr txBox="1"/>
          <p:nvPr/>
        </p:nvSpPr>
        <p:spPr>
          <a:xfrm>
            <a:off x="8743949" y="6557249"/>
            <a:ext cx="3448050" cy="2769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Collated copyright ©️ drswatipopatvats@gmail.com</a:t>
            </a:r>
          </a:p>
        </p:txBody>
      </p:sp>
    </p:spTree>
    <p:extLst>
      <p:ext uri="{BB962C8B-B14F-4D97-AF65-F5344CB8AC3E}">
        <p14:creationId xmlns:p14="http://schemas.microsoft.com/office/powerpoint/2010/main" val="36505167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EC9893-CB1A-C25D-16BA-D481600934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3B9AB90-5DE3-EE64-BD70-015516311165}"/>
              </a:ext>
            </a:extLst>
          </p:cNvPr>
          <p:cNvSpPr txBox="1"/>
          <p:nvPr/>
        </p:nvSpPr>
        <p:spPr>
          <a:xfrm>
            <a:off x="8743949" y="6557249"/>
            <a:ext cx="3448050" cy="2769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Collated copyright ©️ drswatipopatvats@gmail.com</a:t>
            </a:r>
          </a:p>
        </p:txBody>
      </p:sp>
    </p:spTree>
    <p:extLst>
      <p:ext uri="{BB962C8B-B14F-4D97-AF65-F5344CB8AC3E}">
        <p14:creationId xmlns:p14="http://schemas.microsoft.com/office/powerpoint/2010/main" val="15644499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E21BB37-7484-88BE-B54F-8B9554A4980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6768935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0AF8A535-536F-AB61-56E0-792F36B9D0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contrast="20000"/>
          </a:blip>
          <a:srcRect/>
          <a:stretch>
            <a:fillRect/>
          </a:stretch>
        </p:blipFill>
        <p:spPr bwMode="auto">
          <a:xfrm>
            <a:off x="6096000" y="0"/>
            <a:ext cx="6096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12B68FC-6938-CE57-200C-F2467A47C4B9}"/>
              </a:ext>
            </a:extLst>
          </p:cNvPr>
          <p:cNvSpPr txBox="1"/>
          <p:nvPr/>
        </p:nvSpPr>
        <p:spPr>
          <a:xfrm>
            <a:off x="8743949" y="6557249"/>
            <a:ext cx="3448050" cy="2769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Collated copyright ©️ drswatipopatvats@gmail.com</a:t>
            </a:r>
          </a:p>
        </p:txBody>
      </p:sp>
    </p:spTree>
    <p:extLst>
      <p:ext uri="{BB962C8B-B14F-4D97-AF65-F5344CB8AC3E}">
        <p14:creationId xmlns:p14="http://schemas.microsoft.com/office/powerpoint/2010/main" val="317378469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07E25A0-D274-95C0-C034-47D6C254F8D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9B13B9B-D0B8-7B16-355B-16259EB9E2B3}"/>
              </a:ext>
            </a:extLst>
          </p:cNvPr>
          <p:cNvSpPr txBox="1"/>
          <p:nvPr/>
        </p:nvSpPr>
        <p:spPr>
          <a:xfrm>
            <a:off x="8743949" y="6557249"/>
            <a:ext cx="3448050" cy="2769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Collated copyright ©️ drswatipopatvats@gmail.com</a:t>
            </a:r>
          </a:p>
        </p:txBody>
      </p:sp>
    </p:spTree>
    <p:extLst>
      <p:ext uri="{BB962C8B-B14F-4D97-AF65-F5344CB8AC3E}">
        <p14:creationId xmlns:p14="http://schemas.microsoft.com/office/powerpoint/2010/main" val="50114047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7873DAB-1738-D6DA-7DF9-2C5F8DCC4A2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74C7108-E66A-0A1A-2621-23B5A651DD9B}"/>
              </a:ext>
            </a:extLst>
          </p:cNvPr>
          <p:cNvSpPr txBox="1"/>
          <p:nvPr/>
        </p:nvSpPr>
        <p:spPr>
          <a:xfrm>
            <a:off x="8743949" y="6557249"/>
            <a:ext cx="3448050" cy="2769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Collated copyright ©️ drswatipopatvats@gmail.com</a:t>
            </a:r>
          </a:p>
        </p:txBody>
      </p:sp>
    </p:spTree>
    <p:extLst>
      <p:ext uri="{BB962C8B-B14F-4D97-AF65-F5344CB8AC3E}">
        <p14:creationId xmlns:p14="http://schemas.microsoft.com/office/powerpoint/2010/main" val="199638133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C498B60-FA99-95F5-F324-D4E3796382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683A158-8246-C0AF-7B84-2CCCCCE22CB1}"/>
              </a:ext>
            </a:extLst>
          </p:cNvPr>
          <p:cNvSpPr txBox="1"/>
          <p:nvPr/>
        </p:nvSpPr>
        <p:spPr>
          <a:xfrm>
            <a:off x="8743949" y="6557249"/>
            <a:ext cx="3448050" cy="2769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Collated copyright ©️ drswatipopatvats@gmail.com</a:t>
            </a:r>
          </a:p>
        </p:txBody>
      </p:sp>
    </p:spTree>
    <p:extLst>
      <p:ext uri="{BB962C8B-B14F-4D97-AF65-F5344CB8AC3E}">
        <p14:creationId xmlns:p14="http://schemas.microsoft.com/office/powerpoint/2010/main" val="38181621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2AEE54B1-9EAF-D797-8831-1D524B6E25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3331DB4-E3DD-BF0F-04E4-030DA68AB1A7}"/>
              </a:ext>
            </a:extLst>
          </p:cNvPr>
          <p:cNvSpPr txBox="1"/>
          <p:nvPr/>
        </p:nvSpPr>
        <p:spPr>
          <a:xfrm>
            <a:off x="8743949" y="6557249"/>
            <a:ext cx="3448050" cy="2769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Collated copyright ©️ drswatipopatvats@gmail.com</a:t>
            </a:r>
          </a:p>
        </p:txBody>
      </p:sp>
    </p:spTree>
    <p:extLst>
      <p:ext uri="{BB962C8B-B14F-4D97-AF65-F5344CB8AC3E}">
        <p14:creationId xmlns:p14="http://schemas.microsoft.com/office/powerpoint/2010/main" val="103063822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5405B371-4F9F-99B1-A21A-22F7AE80D4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179E92D-8755-E9D7-FC4C-AA21337AE6A8}"/>
              </a:ext>
            </a:extLst>
          </p:cNvPr>
          <p:cNvSpPr txBox="1"/>
          <p:nvPr/>
        </p:nvSpPr>
        <p:spPr>
          <a:xfrm>
            <a:off x="8743949" y="6557249"/>
            <a:ext cx="3448050" cy="2769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Collated copyright ©️ drswatipopatvats@gmail.com</a:t>
            </a:r>
          </a:p>
        </p:txBody>
      </p:sp>
    </p:spTree>
    <p:extLst>
      <p:ext uri="{BB962C8B-B14F-4D97-AF65-F5344CB8AC3E}">
        <p14:creationId xmlns:p14="http://schemas.microsoft.com/office/powerpoint/2010/main" val="151602197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6EE0AC0-A49E-6CC1-A9D2-DBF87122D7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752"/>
            <a:ext cx="12192000" cy="6810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8537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27C41C4-0E97-3BFA-57DD-02F037977C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5A87233-68B5-512E-92A8-B2D0758CF30F}"/>
              </a:ext>
            </a:extLst>
          </p:cNvPr>
          <p:cNvSpPr txBox="1"/>
          <p:nvPr/>
        </p:nvSpPr>
        <p:spPr>
          <a:xfrm>
            <a:off x="8743949" y="6557249"/>
            <a:ext cx="3448050" cy="2769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Collated copyright ©️ drswatipopatvats@gmail.com</a:t>
            </a:r>
          </a:p>
        </p:txBody>
      </p:sp>
    </p:spTree>
    <p:extLst>
      <p:ext uri="{BB962C8B-B14F-4D97-AF65-F5344CB8AC3E}">
        <p14:creationId xmlns:p14="http://schemas.microsoft.com/office/powerpoint/2010/main" val="341013513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09D2010E-A8B6-90EE-3510-EAD074C1A5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B0515F5-F170-85E6-3831-133E0CF6F5DA}"/>
              </a:ext>
            </a:extLst>
          </p:cNvPr>
          <p:cNvSpPr txBox="1"/>
          <p:nvPr/>
        </p:nvSpPr>
        <p:spPr>
          <a:xfrm>
            <a:off x="8743949" y="6557249"/>
            <a:ext cx="3448050" cy="2769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Collated copyright ©️ drswatipopatvats@gmail.com</a:t>
            </a:r>
          </a:p>
        </p:txBody>
      </p:sp>
    </p:spTree>
    <p:extLst>
      <p:ext uri="{BB962C8B-B14F-4D97-AF65-F5344CB8AC3E}">
        <p14:creationId xmlns:p14="http://schemas.microsoft.com/office/powerpoint/2010/main" val="50385892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1BD54D0-C6B8-5FB1-12F4-2F017B1CA3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F530FFE-C3AC-2B9F-25B5-D29036A3720F}"/>
              </a:ext>
            </a:extLst>
          </p:cNvPr>
          <p:cNvSpPr txBox="1"/>
          <p:nvPr/>
        </p:nvSpPr>
        <p:spPr>
          <a:xfrm>
            <a:off x="8743949" y="6557249"/>
            <a:ext cx="3448050" cy="2769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Collated copyright ©️ drswatipopatvats@gmail.com</a:t>
            </a:r>
          </a:p>
        </p:txBody>
      </p:sp>
    </p:spTree>
    <p:extLst>
      <p:ext uri="{BB962C8B-B14F-4D97-AF65-F5344CB8AC3E}">
        <p14:creationId xmlns:p14="http://schemas.microsoft.com/office/powerpoint/2010/main" val="176697504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F37C54D-64DE-4934-9201-2AFB9222E3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7C30859-6637-9131-65EA-34A5A7DC4827}"/>
              </a:ext>
            </a:extLst>
          </p:cNvPr>
          <p:cNvSpPr txBox="1"/>
          <p:nvPr/>
        </p:nvSpPr>
        <p:spPr>
          <a:xfrm>
            <a:off x="8743949" y="6557249"/>
            <a:ext cx="3448050" cy="2769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Collated copyright ©️ drswatipopatvats@gmail.com</a:t>
            </a:r>
          </a:p>
        </p:txBody>
      </p:sp>
    </p:spTree>
    <p:extLst>
      <p:ext uri="{BB962C8B-B14F-4D97-AF65-F5344CB8AC3E}">
        <p14:creationId xmlns:p14="http://schemas.microsoft.com/office/powerpoint/2010/main" val="43355760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E37ECB3-CE95-3C37-00EE-0CE3F0E6C3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4F1FC3F-2DEB-2177-0BB6-5EC76D088A37}"/>
              </a:ext>
            </a:extLst>
          </p:cNvPr>
          <p:cNvSpPr txBox="1"/>
          <p:nvPr/>
        </p:nvSpPr>
        <p:spPr>
          <a:xfrm>
            <a:off x="8743949" y="6557249"/>
            <a:ext cx="3448050" cy="2769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Collated copyright ©️ drswatipopatvats@gmail.com</a:t>
            </a:r>
          </a:p>
        </p:txBody>
      </p:sp>
    </p:spTree>
    <p:extLst>
      <p:ext uri="{BB962C8B-B14F-4D97-AF65-F5344CB8AC3E}">
        <p14:creationId xmlns:p14="http://schemas.microsoft.com/office/powerpoint/2010/main" val="410211871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99D11B90-F241-BB73-C0BA-5EDFB2E3F3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8E65D40-B9C1-BFDD-5172-B63AAFE3C6CF}"/>
              </a:ext>
            </a:extLst>
          </p:cNvPr>
          <p:cNvSpPr txBox="1"/>
          <p:nvPr/>
        </p:nvSpPr>
        <p:spPr>
          <a:xfrm>
            <a:off x="8743949" y="6557249"/>
            <a:ext cx="3448050" cy="2769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Collated copyright ©️ drswatipopatvats@gmail.com</a:t>
            </a:r>
          </a:p>
        </p:txBody>
      </p:sp>
    </p:spTree>
    <p:extLst>
      <p:ext uri="{BB962C8B-B14F-4D97-AF65-F5344CB8AC3E}">
        <p14:creationId xmlns:p14="http://schemas.microsoft.com/office/powerpoint/2010/main" val="53657748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B6680432-9F75-B70D-34BC-1FA6C45E60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73" y="0"/>
            <a:ext cx="12138053" cy="68580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D5225BA-6CCE-7B57-39B2-DCCCC8CB9576}"/>
              </a:ext>
            </a:extLst>
          </p:cNvPr>
          <p:cNvSpPr txBox="1"/>
          <p:nvPr/>
        </p:nvSpPr>
        <p:spPr>
          <a:xfrm>
            <a:off x="8743949" y="6557249"/>
            <a:ext cx="3448050" cy="2769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Collated copyright ©️ drswatipopatvats@gmail.com</a:t>
            </a:r>
          </a:p>
        </p:txBody>
      </p:sp>
    </p:spTree>
    <p:extLst>
      <p:ext uri="{BB962C8B-B14F-4D97-AF65-F5344CB8AC3E}">
        <p14:creationId xmlns:p14="http://schemas.microsoft.com/office/powerpoint/2010/main" val="387400852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C4078E6-E9D6-F30F-6AA1-EF1296677D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79528C0-9B71-B4AF-2CD6-15466A9DAB87}"/>
              </a:ext>
            </a:extLst>
          </p:cNvPr>
          <p:cNvSpPr txBox="1"/>
          <p:nvPr/>
        </p:nvSpPr>
        <p:spPr>
          <a:xfrm>
            <a:off x="8743949" y="6557249"/>
            <a:ext cx="3448050" cy="2769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Collated copyright ©️ drswatipopatvats@gmail.com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15423E4-9585-C3DC-FEC2-42AB75F40689}"/>
              </a:ext>
            </a:extLst>
          </p:cNvPr>
          <p:cNvSpPr/>
          <p:nvPr/>
        </p:nvSpPr>
        <p:spPr>
          <a:xfrm>
            <a:off x="10510981" y="157018"/>
            <a:ext cx="1681018" cy="729673"/>
          </a:xfrm>
          <a:prstGeom prst="rect">
            <a:avLst/>
          </a:prstGeom>
          <a:solidFill>
            <a:srgbClr val="FFCEE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AFB64C2-A32D-7C6A-FF5D-F459DA919E5D}"/>
              </a:ext>
            </a:extLst>
          </p:cNvPr>
          <p:cNvSpPr txBox="1"/>
          <p:nvPr/>
        </p:nvSpPr>
        <p:spPr>
          <a:xfrm>
            <a:off x="8743949" y="6557249"/>
            <a:ext cx="3448050" cy="2769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Collated copyright ©️ drswatipopatvats@gmail.com</a:t>
            </a:r>
          </a:p>
        </p:txBody>
      </p:sp>
    </p:spTree>
    <p:extLst>
      <p:ext uri="{BB962C8B-B14F-4D97-AF65-F5344CB8AC3E}">
        <p14:creationId xmlns:p14="http://schemas.microsoft.com/office/powerpoint/2010/main" val="332414968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63D48E8-AED7-8F9B-C2B3-E444BDF9C8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DCF05EC-6FB3-A420-3A15-BE875D49ACA3}"/>
              </a:ext>
            </a:extLst>
          </p:cNvPr>
          <p:cNvSpPr txBox="1"/>
          <p:nvPr/>
        </p:nvSpPr>
        <p:spPr>
          <a:xfrm>
            <a:off x="8743949" y="6557249"/>
            <a:ext cx="3448050" cy="2769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Collated copyright ©️ drswatipopatvats@gmail.com</a:t>
            </a:r>
          </a:p>
        </p:txBody>
      </p:sp>
    </p:spTree>
    <p:extLst>
      <p:ext uri="{BB962C8B-B14F-4D97-AF65-F5344CB8AC3E}">
        <p14:creationId xmlns:p14="http://schemas.microsoft.com/office/powerpoint/2010/main" val="292313896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A2B2C53-25C0-A7BF-894B-0E2F2135D4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40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6B1D3BF-387C-4387-B06D-DA99F0B53087}"/>
              </a:ext>
            </a:extLst>
          </p:cNvPr>
          <p:cNvSpPr txBox="1"/>
          <p:nvPr/>
        </p:nvSpPr>
        <p:spPr>
          <a:xfrm>
            <a:off x="8743949" y="6557249"/>
            <a:ext cx="3448050" cy="2769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Collated copyright ©️ drswatipopatvats@gmail.com</a:t>
            </a:r>
          </a:p>
        </p:txBody>
      </p:sp>
    </p:spTree>
    <p:extLst>
      <p:ext uri="{BB962C8B-B14F-4D97-AF65-F5344CB8AC3E}">
        <p14:creationId xmlns:p14="http://schemas.microsoft.com/office/powerpoint/2010/main" val="409353060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5"/>
            <a:ext cx="12192000" cy="685765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2F7E659-500E-2C07-31BD-BEEEA2926F34}"/>
              </a:ext>
            </a:extLst>
          </p:cNvPr>
          <p:cNvSpPr/>
          <p:nvPr/>
        </p:nvSpPr>
        <p:spPr>
          <a:xfrm>
            <a:off x="10510982" y="166255"/>
            <a:ext cx="1681018" cy="729673"/>
          </a:xfrm>
          <a:prstGeom prst="rect">
            <a:avLst/>
          </a:prstGeom>
          <a:solidFill>
            <a:srgbClr val="E8F9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0122B37-B306-0781-1A81-7D0CAE848BB2}"/>
              </a:ext>
            </a:extLst>
          </p:cNvPr>
          <p:cNvSpPr txBox="1"/>
          <p:nvPr/>
        </p:nvSpPr>
        <p:spPr>
          <a:xfrm>
            <a:off x="8743949" y="6557249"/>
            <a:ext cx="3448050" cy="2769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Collated copyright ©️ drswatipopatvats@gmail.com</a:t>
            </a:r>
          </a:p>
        </p:txBody>
      </p:sp>
    </p:spTree>
    <p:extLst>
      <p:ext uri="{BB962C8B-B14F-4D97-AF65-F5344CB8AC3E}">
        <p14:creationId xmlns:p14="http://schemas.microsoft.com/office/powerpoint/2010/main" val="290214951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5"/>
            <a:ext cx="12192000" cy="685765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DAB08D8-D241-2CBE-6C16-2CE53F67BD70}"/>
              </a:ext>
            </a:extLst>
          </p:cNvPr>
          <p:cNvSpPr/>
          <p:nvPr/>
        </p:nvSpPr>
        <p:spPr>
          <a:xfrm>
            <a:off x="0" y="147782"/>
            <a:ext cx="1681018" cy="729673"/>
          </a:xfrm>
          <a:prstGeom prst="rect">
            <a:avLst/>
          </a:prstGeom>
          <a:solidFill>
            <a:srgbClr val="E9F1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0DF378D-8917-910F-1E86-5A6DBD30514E}"/>
              </a:ext>
            </a:extLst>
          </p:cNvPr>
          <p:cNvSpPr txBox="1"/>
          <p:nvPr/>
        </p:nvSpPr>
        <p:spPr>
          <a:xfrm>
            <a:off x="8743949" y="6557249"/>
            <a:ext cx="3448050" cy="2769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Collated copyright ©️ drswatipopatvats@gmail.com</a:t>
            </a:r>
          </a:p>
        </p:txBody>
      </p:sp>
    </p:spTree>
    <p:extLst>
      <p:ext uri="{BB962C8B-B14F-4D97-AF65-F5344CB8AC3E}">
        <p14:creationId xmlns:p14="http://schemas.microsoft.com/office/powerpoint/2010/main" val="283972537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2AAA9D5-26AE-F9BF-6349-C6E5CA3F93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3D36E80-F509-D209-BFDA-6A59EF5FF4C7}"/>
              </a:ext>
            </a:extLst>
          </p:cNvPr>
          <p:cNvSpPr txBox="1"/>
          <p:nvPr/>
        </p:nvSpPr>
        <p:spPr>
          <a:xfrm>
            <a:off x="8743949" y="6557249"/>
            <a:ext cx="3448050" cy="2769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Collated copyright ©️ drswatipopatvats@gmail.com</a:t>
            </a:r>
          </a:p>
        </p:txBody>
      </p:sp>
    </p:spTree>
    <p:extLst>
      <p:ext uri="{BB962C8B-B14F-4D97-AF65-F5344CB8AC3E}">
        <p14:creationId xmlns:p14="http://schemas.microsoft.com/office/powerpoint/2010/main" val="345738633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5"/>
            <a:ext cx="12192000" cy="685765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7CE9427-82C0-1D93-DBC5-3497D55BEA59}"/>
              </a:ext>
            </a:extLst>
          </p:cNvPr>
          <p:cNvSpPr/>
          <p:nvPr/>
        </p:nvSpPr>
        <p:spPr>
          <a:xfrm>
            <a:off x="0" y="147782"/>
            <a:ext cx="1681018" cy="729673"/>
          </a:xfrm>
          <a:prstGeom prst="rect">
            <a:avLst/>
          </a:prstGeom>
          <a:solidFill>
            <a:srgbClr val="E8F9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A242D8-C043-DCF3-C220-343E55B0207D}"/>
              </a:ext>
            </a:extLst>
          </p:cNvPr>
          <p:cNvSpPr txBox="1"/>
          <p:nvPr/>
        </p:nvSpPr>
        <p:spPr>
          <a:xfrm>
            <a:off x="8743949" y="6557249"/>
            <a:ext cx="3448050" cy="2769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Collated copyright ©️ drswatipopatvats@gmail.com</a:t>
            </a:r>
          </a:p>
        </p:txBody>
      </p:sp>
    </p:spTree>
    <p:extLst>
      <p:ext uri="{BB962C8B-B14F-4D97-AF65-F5344CB8AC3E}">
        <p14:creationId xmlns:p14="http://schemas.microsoft.com/office/powerpoint/2010/main" val="98505563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5"/>
            <a:ext cx="12192000" cy="685765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AD32198-F685-58CF-52DD-1A247CD99E35}"/>
              </a:ext>
            </a:extLst>
          </p:cNvPr>
          <p:cNvSpPr/>
          <p:nvPr/>
        </p:nvSpPr>
        <p:spPr>
          <a:xfrm>
            <a:off x="10510982" y="175491"/>
            <a:ext cx="1681018" cy="729673"/>
          </a:xfrm>
          <a:prstGeom prst="rect">
            <a:avLst/>
          </a:prstGeom>
          <a:solidFill>
            <a:srgbClr val="F6EEF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EBD8B9D-92D6-173F-5EEF-D9A0538086D8}"/>
              </a:ext>
            </a:extLst>
          </p:cNvPr>
          <p:cNvSpPr txBox="1"/>
          <p:nvPr/>
        </p:nvSpPr>
        <p:spPr>
          <a:xfrm>
            <a:off x="8743949" y="6557249"/>
            <a:ext cx="3448050" cy="2769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Collated copyright ©️ drswatipopatvats@gmail.com</a:t>
            </a:r>
          </a:p>
        </p:txBody>
      </p:sp>
    </p:spTree>
    <p:extLst>
      <p:ext uri="{BB962C8B-B14F-4D97-AF65-F5344CB8AC3E}">
        <p14:creationId xmlns:p14="http://schemas.microsoft.com/office/powerpoint/2010/main" val="287832319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5"/>
            <a:ext cx="12192000" cy="685765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D1EAD5B-3CC9-C239-2A3B-6DFF506617D8}"/>
              </a:ext>
            </a:extLst>
          </p:cNvPr>
          <p:cNvSpPr/>
          <p:nvPr/>
        </p:nvSpPr>
        <p:spPr>
          <a:xfrm>
            <a:off x="0" y="147782"/>
            <a:ext cx="1681018" cy="729673"/>
          </a:xfrm>
          <a:prstGeom prst="rect">
            <a:avLst/>
          </a:prstGeom>
          <a:solidFill>
            <a:srgbClr val="FCE9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1874C65-75A8-89F9-48F8-9BEE7BC58C30}"/>
              </a:ext>
            </a:extLst>
          </p:cNvPr>
          <p:cNvSpPr txBox="1"/>
          <p:nvPr/>
        </p:nvSpPr>
        <p:spPr>
          <a:xfrm>
            <a:off x="8743949" y="6557249"/>
            <a:ext cx="3448050" cy="2769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Collated copyright ©️ drswatipopatvats@gmail.com</a:t>
            </a:r>
          </a:p>
        </p:txBody>
      </p:sp>
    </p:spTree>
    <p:extLst>
      <p:ext uri="{BB962C8B-B14F-4D97-AF65-F5344CB8AC3E}">
        <p14:creationId xmlns:p14="http://schemas.microsoft.com/office/powerpoint/2010/main" val="331956123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9D13579-78CF-E6FE-BD3F-D3C2B0C4FD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EF51565-A591-022E-E043-41262C4DE0B2}"/>
              </a:ext>
            </a:extLst>
          </p:cNvPr>
          <p:cNvSpPr txBox="1"/>
          <p:nvPr/>
        </p:nvSpPr>
        <p:spPr>
          <a:xfrm>
            <a:off x="8743949" y="6557249"/>
            <a:ext cx="3448050" cy="2769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Collated copyright ©️ drswatipopatvats@gmail.com</a:t>
            </a:r>
          </a:p>
        </p:txBody>
      </p:sp>
    </p:spTree>
    <p:extLst>
      <p:ext uri="{BB962C8B-B14F-4D97-AF65-F5344CB8AC3E}">
        <p14:creationId xmlns:p14="http://schemas.microsoft.com/office/powerpoint/2010/main" val="292178026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5"/>
            <a:ext cx="12192000" cy="685765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8501B0F-AE02-A654-54CE-9234374CEC59}"/>
              </a:ext>
            </a:extLst>
          </p:cNvPr>
          <p:cNvSpPr/>
          <p:nvPr/>
        </p:nvSpPr>
        <p:spPr>
          <a:xfrm>
            <a:off x="10510982" y="184728"/>
            <a:ext cx="1681018" cy="729673"/>
          </a:xfrm>
          <a:prstGeom prst="rect">
            <a:avLst/>
          </a:prstGeom>
          <a:solidFill>
            <a:srgbClr val="FAE2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761E9D-1972-522E-6F2E-EE372A73201F}"/>
              </a:ext>
            </a:extLst>
          </p:cNvPr>
          <p:cNvSpPr txBox="1"/>
          <p:nvPr/>
        </p:nvSpPr>
        <p:spPr>
          <a:xfrm>
            <a:off x="8743949" y="6557249"/>
            <a:ext cx="3448050" cy="2769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Collated copyright ©️ drswatipopatvats@gmail.com</a:t>
            </a:r>
          </a:p>
        </p:txBody>
      </p:sp>
    </p:spTree>
    <p:extLst>
      <p:ext uri="{BB962C8B-B14F-4D97-AF65-F5344CB8AC3E}">
        <p14:creationId xmlns:p14="http://schemas.microsoft.com/office/powerpoint/2010/main" val="325355267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2F1126A-6D47-DF1D-0035-7F0CD56F89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0A5D9B4-F688-E164-25A0-1403443B6F40}"/>
              </a:ext>
            </a:extLst>
          </p:cNvPr>
          <p:cNvSpPr txBox="1"/>
          <p:nvPr/>
        </p:nvSpPr>
        <p:spPr>
          <a:xfrm>
            <a:off x="8743949" y="6557249"/>
            <a:ext cx="3448050" cy="2769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Collated copyright ©️ drswatipopatvats@gmail.com</a:t>
            </a:r>
          </a:p>
        </p:txBody>
      </p:sp>
    </p:spTree>
    <p:extLst>
      <p:ext uri="{BB962C8B-B14F-4D97-AF65-F5344CB8AC3E}">
        <p14:creationId xmlns:p14="http://schemas.microsoft.com/office/powerpoint/2010/main" val="230597737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AA431251-80D7-997C-AA01-609F830B94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8E9AE42-0ABA-4960-1AEA-163780600A9C}"/>
              </a:ext>
            </a:extLst>
          </p:cNvPr>
          <p:cNvSpPr txBox="1"/>
          <p:nvPr/>
        </p:nvSpPr>
        <p:spPr>
          <a:xfrm>
            <a:off x="8743949" y="6557249"/>
            <a:ext cx="3448050" cy="2769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Collated copyright ©️ drswatipopatvats@gmail.com</a:t>
            </a:r>
          </a:p>
        </p:txBody>
      </p:sp>
    </p:spTree>
    <p:extLst>
      <p:ext uri="{BB962C8B-B14F-4D97-AF65-F5344CB8AC3E}">
        <p14:creationId xmlns:p14="http://schemas.microsoft.com/office/powerpoint/2010/main" val="217119847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7AE3ECF4-8339-98E3-D1BD-C099546967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DFF3730-915D-257C-D66C-1BC0598E70DA}"/>
              </a:ext>
            </a:extLst>
          </p:cNvPr>
          <p:cNvSpPr txBox="1"/>
          <p:nvPr/>
        </p:nvSpPr>
        <p:spPr>
          <a:xfrm>
            <a:off x="8743949" y="6557249"/>
            <a:ext cx="3448050" cy="2769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Collated copyright ©️ drswatipopatvats@gmail.com</a:t>
            </a:r>
          </a:p>
        </p:txBody>
      </p:sp>
    </p:spTree>
    <p:extLst>
      <p:ext uri="{BB962C8B-B14F-4D97-AF65-F5344CB8AC3E}">
        <p14:creationId xmlns:p14="http://schemas.microsoft.com/office/powerpoint/2010/main" val="69382035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4E3CB40-401C-DC40-EEDA-FDF153466B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A00133A-9365-D7EF-6447-5906684CE213}"/>
              </a:ext>
            </a:extLst>
          </p:cNvPr>
          <p:cNvSpPr txBox="1"/>
          <p:nvPr/>
        </p:nvSpPr>
        <p:spPr>
          <a:xfrm>
            <a:off x="8743949" y="6557249"/>
            <a:ext cx="3448050" cy="2769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Collated copyright ©️ drswatipopatvats@gmail.com</a:t>
            </a:r>
          </a:p>
        </p:txBody>
      </p:sp>
    </p:spTree>
    <p:extLst>
      <p:ext uri="{BB962C8B-B14F-4D97-AF65-F5344CB8AC3E}">
        <p14:creationId xmlns:p14="http://schemas.microsoft.com/office/powerpoint/2010/main" val="223034399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B21127D-DCFD-6A18-6A84-2F8D19B6FD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1148C2B-356E-9F96-77EF-6935933416FF}"/>
              </a:ext>
            </a:extLst>
          </p:cNvPr>
          <p:cNvSpPr txBox="1"/>
          <p:nvPr/>
        </p:nvSpPr>
        <p:spPr>
          <a:xfrm>
            <a:off x="8743949" y="6557249"/>
            <a:ext cx="3448050" cy="2769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Collated copyright ©️ drswatipopatvats@gmail.com</a:t>
            </a:r>
          </a:p>
        </p:txBody>
      </p:sp>
    </p:spTree>
    <p:extLst>
      <p:ext uri="{BB962C8B-B14F-4D97-AF65-F5344CB8AC3E}">
        <p14:creationId xmlns:p14="http://schemas.microsoft.com/office/powerpoint/2010/main" val="307715596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5A26709-C618-2FB5-17B5-625CCE22AF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545DB4A-8AC0-0750-6295-DFEF22FEFBCC}"/>
              </a:ext>
            </a:extLst>
          </p:cNvPr>
          <p:cNvSpPr txBox="1"/>
          <p:nvPr/>
        </p:nvSpPr>
        <p:spPr>
          <a:xfrm>
            <a:off x="8743949" y="6557249"/>
            <a:ext cx="3448050" cy="2769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Collated copyright ©️ drswatipopatvats@gmail.com</a:t>
            </a:r>
          </a:p>
        </p:txBody>
      </p:sp>
    </p:spTree>
    <p:extLst>
      <p:ext uri="{BB962C8B-B14F-4D97-AF65-F5344CB8AC3E}">
        <p14:creationId xmlns:p14="http://schemas.microsoft.com/office/powerpoint/2010/main" val="343081001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A07EEA5-34C4-BD72-B5ED-0ED631A890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94E9BE7-2175-4146-E86B-572E383C9158}"/>
              </a:ext>
            </a:extLst>
          </p:cNvPr>
          <p:cNvSpPr txBox="1"/>
          <p:nvPr/>
        </p:nvSpPr>
        <p:spPr>
          <a:xfrm>
            <a:off x="8743949" y="6557249"/>
            <a:ext cx="3448050" cy="2769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Collated copyright ©️ drswatipopatvats@gmail.com</a:t>
            </a:r>
          </a:p>
        </p:txBody>
      </p:sp>
    </p:spTree>
    <p:extLst>
      <p:ext uri="{BB962C8B-B14F-4D97-AF65-F5344CB8AC3E}">
        <p14:creationId xmlns:p14="http://schemas.microsoft.com/office/powerpoint/2010/main" val="179547806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0A53C57F-63F3-105C-333F-A17F92C1A7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24AE2DB-2340-983D-0E06-8F90759B97F3}"/>
              </a:ext>
            </a:extLst>
          </p:cNvPr>
          <p:cNvSpPr txBox="1"/>
          <p:nvPr/>
        </p:nvSpPr>
        <p:spPr>
          <a:xfrm>
            <a:off x="8743949" y="6557249"/>
            <a:ext cx="3448050" cy="2769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Collated copyright ©️ drswatipopatvats@gmail.com</a:t>
            </a:r>
          </a:p>
        </p:txBody>
      </p:sp>
    </p:spTree>
    <p:extLst>
      <p:ext uri="{BB962C8B-B14F-4D97-AF65-F5344CB8AC3E}">
        <p14:creationId xmlns:p14="http://schemas.microsoft.com/office/powerpoint/2010/main" val="145011274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2CB29492-6C1F-DEDE-132D-CF2237DC57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9B4A027-6947-AB50-8A65-B3C9A00CB335}"/>
              </a:ext>
            </a:extLst>
          </p:cNvPr>
          <p:cNvSpPr txBox="1"/>
          <p:nvPr/>
        </p:nvSpPr>
        <p:spPr>
          <a:xfrm>
            <a:off x="8743949" y="6557249"/>
            <a:ext cx="3448050" cy="2769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Collated copyright ©️ drswatipopatvats@gmail.com</a:t>
            </a:r>
          </a:p>
        </p:txBody>
      </p:sp>
    </p:spTree>
    <p:extLst>
      <p:ext uri="{BB962C8B-B14F-4D97-AF65-F5344CB8AC3E}">
        <p14:creationId xmlns:p14="http://schemas.microsoft.com/office/powerpoint/2010/main" val="257917936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D5BF4D78-EEDF-794D-E1EF-4274695631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C99BC71-9C4A-21D8-2ED2-DB14AF6F4790}"/>
              </a:ext>
            </a:extLst>
          </p:cNvPr>
          <p:cNvSpPr txBox="1"/>
          <p:nvPr/>
        </p:nvSpPr>
        <p:spPr>
          <a:xfrm>
            <a:off x="8743949" y="6557249"/>
            <a:ext cx="3448050" cy="2769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Collated copyright ©️ drswatipopatvats@gmail.com</a:t>
            </a:r>
          </a:p>
        </p:txBody>
      </p:sp>
    </p:spTree>
    <p:extLst>
      <p:ext uri="{BB962C8B-B14F-4D97-AF65-F5344CB8AC3E}">
        <p14:creationId xmlns:p14="http://schemas.microsoft.com/office/powerpoint/2010/main" val="356756886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E4C47D4A-6183-B6DB-EDC1-1F058B1041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74833F8-7EE7-654E-50BF-03CAC6EF1CF5}"/>
              </a:ext>
            </a:extLst>
          </p:cNvPr>
          <p:cNvSpPr txBox="1"/>
          <p:nvPr/>
        </p:nvSpPr>
        <p:spPr>
          <a:xfrm>
            <a:off x="8743949" y="6557249"/>
            <a:ext cx="3448050" cy="2769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Collated copyright ©️ drswatipopatvats@gmail.com</a:t>
            </a:r>
          </a:p>
        </p:txBody>
      </p:sp>
    </p:spTree>
    <p:extLst>
      <p:ext uri="{BB962C8B-B14F-4D97-AF65-F5344CB8AC3E}">
        <p14:creationId xmlns:p14="http://schemas.microsoft.com/office/powerpoint/2010/main" val="208973047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92D286DB-0AE1-67B9-51ED-ECED78AC83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81BABE5-FFD2-7AA4-6D41-D1303B5FDADE}"/>
              </a:ext>
            </a:extLst>
          </p:cNvPr>
          <p:cNvSpPr txBox="1"/>
          <p:nvPr/>
        </p:nvSpPr>
        <p:spPr>
          <a:xfrm>
            <a:off x="8743949" y="6557249"/>
            <a:ext cx="3448050" cy="2769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Collated copyright ©️ drswatipopatvats@gmail.com</a:t>
            </a:r>
          </a:p>
        </p:txBody>
      </p:sp>
    </p:spTree>
    <p:extLst>
      <p:ext uri="{BB962C8B-B14F-4D97-AF65-F5344CB8AC3E}">
        <p14:creationId xmlns:p14="http://schemas.microsoft.com/office/powerpoint/2010/main" val="205344119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D390582C-2F7F-846D-8FC1-86FC69BDDE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F0A0377-AF9E-575D-8FE8-3229EF269CF5}"/>
              </a:ext>
            </a:extLst>
          </p:cNvPr>
          <p:cNvSpPr txBox="1"/>
          <p:nvPr/>
        </p:nvSpPr>
        <p:spPr>
          <a:xfrm>
            <a:off x="8743949" y="6557249"/>
            <a:ext cx="3448050" cy="2769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Collated copyright ©️ drswatipopatvats@gmail.com</a:t>
            </a:r>
          </a:p>
        </p:txBody>
      </p:sp>
    </p:spTree>
    <p:extLst>
      <p:ext uri="{BB962C8B-B14F-4D97-AF65-F5344CB8AC3E}">
        <p14:creationId xmlns:p14="http://schemas.microsoft.com/office/powerpoint/2010/main" val="114832570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F4BD996-34AE-36F8-12A3-F633D4EEA5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FDB29FF-2061-D15C-A31F-0AF6FFA67C28}"/>
              </a:ext>
            </a:extLst>
          </p:cNvPr>
          <p:cNvSpPr txBox="1"/>
          <p:nvPr/>
        </p:nvSpPr>
        <p:spPr>
          <a:xfrm>
            <a:off x="8743949" y="6557249"/>
            <a:ext cx="3448050" cy="2769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Collated copyright ©️ drswatipopatvats@gmail.com</a:t>
            </a:r>
          </a:p>
        </p:txBody>
      </p:sp>
    </p:spTree>
    <p:extLst>
      <p:ext uri="{BB962C8B-B14F-4D97-AF65-F5344CB8AC3E}">
        <p14:creationId xmlns:p14="http://schemas.microsoft.com/office/powerpoint/2010/main" val="156164494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77E61C2-C3A6-5D7D-171F-10CCDE6943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1479743-4C51-0DA5-D94D-9579DFCD4A0B}"/>
              </a:ext>
            </a:extLst>
          </p:cNvPr>
          <p:cNvSpPr txBox="1"/>
          <p:nvPr/>
        </p:nvSpPr>
        <p:spPr>
          <a:xfrm>
            <a:off x="8743949" y="6557249"/>
            <a:ext cx="3448050" cy="2769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Collated copyright ©️ drswatipopatvats@gmail.com</a:t>
            </a:r>
          </a:p>
        </p:txBody>
      </p:sp>
    </p:spTree>
    <p:extLst>
      <p:ext uri="{BB962C8B-B14F-4D97-AF65-F5344CB8AC3E}">
        <p14:creationId xmlns:p14="http://schemas.microsoft.com/office/powerpoint/2010/main" val="410110638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75A0ACF9-6CAD-D765-6933-9AD4769689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8580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535BC62-6FB5-0F44-286B-FC9B707D1B28}"/>
              </a:ext>
            </a:extLst>
          </p:cNvPr>
          <p:cNvSpPr txBox="1"/>
          <p:nvPr/>
        </p:nvSpPr>
        <p:spPr>
          <a:xfrm>
            <a:off x="8743949" y="6557249"/>
            <a:ext cx="3448050" cy="2769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Collated copyright ©️ drswatipopatvats@gmail.com</a:t>
            </a:r>
          </a:p>
        </p:txBody>
      </p:sp>
    </p:spTree>
    <p:extLst>
      <p:ext uri="{BB962C8B-B14F-4D97-AF65-F5344CB8AC3E}">
        <p14:creationId xmlns:p14="http://schemas.microsoft.com/office/powerpoint/2010/main" val="324990501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6925CFFE-62D0-B7D8-534D-08C64F6C60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FD3CE0F-16B6-FFC4-23C8-0B336DF714DE}"/>
              </a:ext>
            </a:extLst>
          </p:cNvPr>
          <p:cNvSpPr txBox="1"/>
          <p:nvPr/>
        </p:nvSpPr>
        <p:spPr>
          <a:xfrm>
            <a:off x="8743949" y="6557249"/>
            <a:ext cx="3448050" cy="2769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Collated copyright ©️ drswatipopatvats@gmail.com</a:t>
            </a:r>
          </a:p>
        </p:txBody>
      </p:sp>
    </p:spTree>
    <p:extLst>
      <p:ext uri="{BB962C8B-B14F-4D97-AF65-F5344CB8AC3E}">
        <p14:creationId xmlns:p14="http://schemas.microsoft.com/office/powerpoint/2010/main" val="142467898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173FAD0B-3112-4A47-DD2C-ED1C355A87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DB41BA0E-3593-E987-DEF2-D61AE5202326}"/>
              </a:ext>
            </a:extLst>
          </p:cNvPr>
          <p:cNvSpPr txBox="1"/>
          <p:nvPr/>
        </p:nvSpPr>
        <p:spPr>
          <a:xfrm>
            <a:off x="8743949" y="6557249"/>
            <a:ext cx="3448050" cy="2769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Collated copyright ©️ drswatipopatvats@gmail.com</a:t>
            </a:r>
          </a:p>
        </p:txBody>
      </p:sp>
    </p:spTree>
    <p:extLst>
      <p:ext uri="{BB962C8B-B14F-4D97-AF65-F5344CB8AC3E}">
        <p14:creationId xmlns:p14="http://schemas.microsoft.com/office/powerpoint/2010/main" val="305254434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BE0713D-0A4B-9B75-BCA8-AF74CFF411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8DF8772-6404-C987-E394-485D113AA881}"/>
              </a:ext>
            </a:extLst>
          </p:cNvPr>
          <p:cNvSpPr txBox="1"/>
          <p:nvPr/>
        </p:nvSpPr>
        <p:spPr>
          <a:xfrm>
            <a:off x="8743949" y="6557249"/>
            <a:ext cx="3448050" cy="2769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Collated copyright ©️ drswatipopatvats@gmail.com</a:t>
            </a:r>
          </a:p>
        </p:txBody>
      </p:sp>
    </p:spTree>
    <p:extLst>
      <p:ext uri="{BB962C8B-B14F-4D97-AF65-F5344CB8AC3E}">
        <p14:creationId xmlns:p14="http://schemas.microsoft.com/office/powerpoint/2010/main" val="324275737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12191999" cy="685799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E2F7D0A-102F-569A-2AB1-0C51E70ABC2B}"/>
              </a:ext>
            </a:extLst>
          </p:cNvPr>
          <p:cNvSpPr txBox="1"/>
          <p:nvPr/>
        </p:nvSpPr>
        <p:spPr>
          <a:xfrm>
            <a:off x="8743949" y="6557249"/>
            <a:ext cx="3448050" cy="2769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Collated copyright ©️ drswatipopatvats@gmail.com</a:t>
            </a:r>
          </a:p>
        </p:txBody>
      </p:sp>
    </p:spTree>
    <p:extLst>
      <p:ext uri="{BB962C8B-B14F-4D97-AF65-F5344CB8AC3E}">
        <p14:creationId xmlns:p14="http://schemas.microsoft.com/office/powerpoint/2010/main" val="268529952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12191999" cy="685799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571B343-6749-C5F8-2354-B951C7219988}"/>
              </a:ext>
            </a:extLst>
          </p:cNvPr>
          <p:cNvSpPr txBox="1"/>
          <p:nvPr/>
        </p:nvSpPr>
        <p:spPr>
          <a:xfrm>
            <a:off x="8743949" y="6557249"/>
            <a:ext cx="3448050" cy="2769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Collated copyright ©️ drswatipopatvats@gmail.com</a:t>
            </a:r>
          </a:p>
        </p:txBody>
      </p:sp>
    </p:spTree>
    <p:extLst>
      <p:ext uri="{BB962C8B-B14F-4D97-AF65-F5344CB8AC3E}">
        <p14:creationId xmlns:p14="http://schemas.microsoft.com/office/powerpoint/2010/main" val="377890976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12191999" cy="685799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925ECC4-BA24-0152-7644-72CA6E0BEC92}"/>
              </a:ext>
            </a:extLst>
          </p:cNvPr>
          <p:cNvSpPr txBox="1"/>
          <p:nvPr/>
        </p:nvSpPr>
        <p:spPr>
          <a:xfrm>
            <a:off x="8743949" y="6557249"/>
            <a:ext cx="3448050" cy="2769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Collated copyright ©️ drswatipopatvats@gmail.com</a:t>
            </a:r>
          </a:p>
        </p:txBody>
      </p:sp>
    </p:spTree>
    <p:extLst>
      <p:ext uri="{BB962C8B-B14F-4D97-AF65-F5344CB8AC3E}">
        <p14:creationId xmlns:p14="http://schemas.microsoft.com/office/powerpoint/2010/main" val="328515275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12191999" cy="685799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9460A02-F8E8-43B4-9549-6028C8E672A9}"/>
              </a:ext>
            </a:extLst>
          </p:cNvPr>
          <p:cNvSpPr txBox="1"/>
          <p:nvPr/>
        </p:nvSpPr>
        <p:spPr>
          <a:xfrm>
            <a:off x="8743949" y="6538199"/>
            <a:ext cx="3448050" cy="2769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Collated copyright ©️ drswatipopatvats@gmail.com</a:t>
            </a:r>
          </a:p>
        </p:txBody>
      </p:sp>
    </p:spTree>
    <p:extLst>
      <p:ext uri="{BB962C8B-B14F-4D97-AF65-F5344CB8AC3E}">
        <p14:creationId xmlns:p14="http://schemas.microsoft.com/office/powerpoint/2010/main" val="214751671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B41037B-543A-F02D-5CD5-86BC6A8D5E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B4193D7-8FE1-B236-16A8-605F41EFD1C9}"/>
              </a:ext>
            </a:extLst>
          </p:cNvPr>
          <p:cNvSpPr txBox="1"/>
          <p:nvPr/>
        </p:nvSpPr>
        <p:spPr>
          <a:xfrm>
            <a:off x="8743949" y="6557249"/>
            <a:ext cx="3448050" cy="2769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Collated copyright ©️ drswatipopatvats@gmail.com</a:t>
            </a:r>
          </a:p>
        </p:txBody>
      </p:sp>
    </p:spTree>
    <p:extLst>
      <p:ext uri="{BB962C8B-B14F-4D97-AF65-F5344CB8AC3E}">
        <p14:creationId xmlns:p14="http://schemas.microsoft.com/office/powerpoint/2010/main" val="211954629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BCE89622-3140-8CDE-9BE3-751A219D7A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" y="0"/>
            <a:ext cx="12178468" cy="68580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4262532-D752-D102-85CA-958BEC79A39F}"/>
              </a:ext>
            </a:extLst>
          </p:cNvPr>
          <p:cNvSpPr txBox="1"/>
          <p:nvPr/>
        </p:nvSpPr>
        <p:spPr>
          <a:xfrm>
            <a:off x="8743949" y="6557249"/>
            <a:ext cx="3448050" cy="2769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Collated copyright ©️ drswatipopatvats@gmail.com</a:t>
            </a:r>
          </a:p>
        </p:txBody>
      </p:sp>
    </p:spTree>
    <p:extLst>
      <p:ext uri="{BB962C8B-B14F-4D97-AF65-F5344CB8AC3E}">
        <p14:creationId xmlns:p14="http://schemas.microsoft.com/office/powerpoint/2010/main" val="27779913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F3D82103-BD1D-4C5E-0CE3-3E51A7AC96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B1E1C97-BE18-1325-913E-DFC396BFA0AB}"/>
              </a:ext>
            </a:extLst>
          </p:cNvPr>
          <p:cNvSpPr txBox="1"/>
          <p:nvPr/>
        </p:nvSpPr>
        <p:spPr>
          <a:xfrm>
            <a:off x="8743949" y="6557249"/>
            <a:ext cx="3448050" cy="2769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Collated copyright ©️ drswatipopatvats@gmail.com</a:t>
            </a:r>
          </a:p>
        </p:txBody>
      </p:sp>
    </p:spTree>
    <p:extLst>
      <p:ext uri="{BB962C8B-B14F-4D97-AF65-F5344CB8AC3E}">
        <p14:creationId xmlns:p14="http://schemas.microsoft.com/office/powerpoint/2010/main" val="140083518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E861D506-B3F0-1955-FB1A-899F5D7846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9CB0578D-EEEF-FDB6-03E7-2D269820EF9C}"/>
              </a:ext>
            </a:extLst>
          </p:cNvPr>
          <p:cNvSpPr txBox="1"/>
          <p:nvPr/>
        </p:nvSpPr>
        <p:spPr>
          <a:xfrm>
            <a:off x="8743949" y="6557249"/>
            <a:ext cx="3448050" cy="2769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Collated copyright ©️ drswatipopatvats@gmail.com</a:t>
            </a:r>
          </a:p>
        </p:txBody>
      </p:sp>
    </p:spTree>
    <p:extLst>
      <p:ext uri="{BB962C8B-B14F-4D97-AF65-F5344CB8AC3E}">
        <p14:creationId xmlns:p14="http://schemas.microsoft.com/office/powerpoint/2010/main" val="172507030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FCAC60B0-07D1-E029-69C5-ADE6D87D6A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90497F15-1C82-6F27-C597-0441D60F9F72}"/>
              </a:ext>
            </a:extLst>
          </p:cNvPr>
          <p:cNvSpPr txBox="1"/>
          <p:nvPr/>
        </p:nvSpPr>
        <p:spPr>
          <a:xfrm>
            <a:off x="8743949" y="6547724"/>
            <a:ext cx="3448050" cy="2769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Collated copyright ©️ drswatipopatvats@gmail.com</a:t>
            </a:r>
          </a:p>
        </p:txBody>
      </p:sp>
    </p:spTree>
    <p:extLst>
      <p:ext uri="{BB962C8B-B14F-4D97-AF65-F5344CB8AC3E}">
        <p14:creationId xmlns:p14="http://schemas.microsoft.com/office/powerpoint/2010/main" val="346487225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5D42E90F-ED81-1430-9357-457A901AC2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0E79C84-3867-6C9F-A90B-E40EB0ADA80F}"/>
              </a:ext>
            </a:extLst>
          </p:cNvPr>
          <p:cNvSpPr txBox="1"/>
          <p:nvPr/>
        </p:nvSpPr>
        <p:spPr>
          <a:xfrm>
            <a:off x="8743949" y="6557249"/>
            <a:ext cx="3448050" cy="2769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Collated copyright ©️ drswatipopatvats@gmail.com</a:t>
            </a:r>
          </a:p>
        </p:txBody>
      </p:sp>
    </p:spTree>
    <p:extLst>
      <p:ext uri="{BB962C8B-B14F-4D97-AF65-F5344CB8AC3E}">
        <p14:creationId xmlns:p14="http://schemas.microsoft.com/office/powerpoint/2010/main" val="291560628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AF5F899-308E-061C-7E06-6FF2841160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9467921-716A-C741-9D92-F683675BAC02}"/>
              </a:ext>
            </a:extLst>
          </p:cNvPr>
          <p:cNvSpPr txBox="1"/>
          <p:nvPr/>
        </p:nvSpPr>
        <p:spPr>
          <a:xfrm>
            <a:off x="8743949" y="6557249"/>
            <a:ext cx="3448050" cy="2769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Collated copyright ©️ drswatipopatvats@gmail.com</a:t>
            </a:r>
          </a:p>
        </p:txBody>
      </p:sp>
    </p:spTree>
    <p:extLst>
      <p:ext uri="{BB962C8B-B14F-4D97-AF65-F5344CB8AC3E}">
        <p14:creationId xmlns:p14="http://schemas.microsoft.com/office/powerpoint/2010/main" val="391917827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2677699-2950-300F-199F-73266B0C58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6" y="0"/>
            <a:ext cx="12183627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FAA27BD-84CE-B46A-FDBC-9B06F6E70D15}"/>
              </a:ext>
            </a:extLst>
          </p:cNvPr>
          <p:cNvSpPr txBox="1"/>
          <p:nvPr/>
        </p:nvSpPr>
        <p:spPr>
          <a:xfrm>
            <a:off x="8743949" y="6547724"/>
            <a:ext cx="3448050" cy="2769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Collated copyright ©️ drswatipopatvats@gmail.com</a:t>
            </a:r>
          </a:p>
        </p:txBody>
      </p:sp>
    </p:spTree>
    <p:extLst>
      <p:ext uri="{BB962C8B-B14F-4D97-AF65-F5344CB8AC3E}">
        <p14:creationId xmlns:p14="http://schemas.microsoft.com/office/powerpoint/2010/main" val="310398843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FF87092-5C65-0EAB-FD09-BC51A89039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4625" name="Rectangle 2">
            <a:extLst>
              <a:ext uri="{FF2B5EF4-FFF2-40B4-BE49-F238E27FC236}">
                <a16:creationId xmlns:a16="http://schemas.microsoft.com/office/drawing/2014/main" id="{4621F49B-2682-E949-B71A-D131D278B5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801732" y="1376482"/>
            <a:ext cx="5539658" cy="3943122"/>
          </a:xfrm>
        </p:spPr>
        <p:txBody>
          <a:bodyPr>
            <a:normAutofit lnSpcReduction="10000"/>
          </a:bodyPr>
          <a:lstStyle/>
          <a:p>
            <a:pPr algn="ctr" eaLnBrk="1" hangingPunct="1">
              <a:buFontTx/>
              <a:buNone/>
            </a:pPr>
            <a:endParaRPr lang="en-US" altLang="en-US" sz="2699" b="1"/>
          </a:p>
          <a:p>
            <a:pPr algn="ctr" eaLnBrk="1" hangingPunct="1">
              <a:buFontTx/>
              <a:buNone/>
            </a:pPr>
            <a:r>
              <a:rPr lang="en-US" altLang="en-US" sz="2699" b="1"/>
              <a:t>CHILDREN MAY BE 20% OF OUR PRESENT BUT THEY ARE 100% OUR FUTURE.</a:t>
            </a:r>
          </a:p>
          <a:p>
            <a:pPr algn="ctr" eaLnBrk="1" hangingPunct="1">
              <a:buFontTx/>
              <a:buNone/>
            </a:pPr>
            <a:endParaRPr lang="en-US" altLang="en-US" sz="2699" b="1"/>
          </a:p>
          <a:p>
            <a:pPr algn="ctr" eaLnBrk="1" hangingPunct="1">
              <a:buFontTx/>
              <a:buNone/>
            </a:pPr>
            <a:r>
              <a:rPr lang="en-US" altLang="en-US" sz="2699" b="1"/>
              <a:t>GIVE YOUR 100% TO YOUR FUTURE TODAY. </a:t>
            </a:r>
          </a:p>
          <a:p>
            <a:pPr algn="ctr" eaLnBrk="1" hangingPunct="1">
              <a:buFontTx/>
              <a:buNone/>
            </a:pPr>
            <a:r>
              <a:rPr lang="en-IN" altLang="en-US" b="1">
                <a:hlinkClick r:id="rId3"/>
              </a:rPr>
              <a:t>swatipopatvatskiducation@blogspot.in</a:t>
            </a:r>
            <a:r>
              <a:rPr lang="en-IN" altLang="en-US" b="1"/>
              <a:t> </a:t>
            </a:r>
            <a:endParaRPr lang="en-US" altLang="en-US" sz="2699" b="1"/>
          </a:p>
        </p:txBody>
      </p:sp>
      <p:pic>
        <p:nvPicPr>
          <p:cNvPr id="154626" name="Picture 2">
            <a:extLst>
              <a:ext uri="{FF2B5EF4-FFF2-40B4-BE49-F238E27FC236}">
                <a16:creationId xmlns:a16="http://schemas.microsoft.com/office/drawing/2014/main" id="{5B97C00B-1BD6-0C47-833B-0F0E79D889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548" y="232682"/>
            <a:ext cx="11678195" cy="6392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5C8E05D-5C8C-6186-59B1-FB910A25DDD2}"/>
              </a:ext>
            </a:extLst>
          </p:cNvPr>
          <p:cNvSpPr txBox="1"/>
          <p:nvPr/>
        </p:nvSpPr>
        <p:spPr>
          <a:xfrm>
            <a:off x="8743949" y="6557249"/>
            <a:ext cx="3448050" cy="2769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Collated copyright ©️ drswatipopatvats@gmail.com</a:t>
            </a:r>
          </a:p>
        </p:txBody>
      </p:sp>
    </p:spTree>
    <p:extLst>
      <p:ext uri="{BB962C8B-B14F-4D97-AF65-F5344CB8AC3E}">
        <p14:creationId xmlns:p14="http://schemas.microsoft.com/office/powerpoint/2010/main" val="1734664318"/>
      </p:ext>
    </p:extLst>
  </p:cSld>
  <p:clrMapOvr>
    <a:masterClrMapping/>
  </p:clrMapOvr>
  <p:transition advTm="10000"/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23749"/>
            <a:ext cx="12191999" cy="685799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D5894AE-F40A-2EDF-7414-74581D067AE7}"/>
              </a:ext>
            </a:extLst>
          </p:cNvPr>
          <p:cNvSpPr txBox="1"/>
          <p:nvPr/>
        </p:nvSpPr>
        <p:spPr>
          <a:xfrm>
            <a:off x="8743949" y="6557249"/>
            <a:ext cx="3448050" cy="2769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/>
              <a:t>Collated copyright ©️ drswatipopatvats@gmail.com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469</TotalTime>
  <Words>763</Words>
  <Application>Microsoft Macintosh PowerPoint</Application>
  <PresentationFormat>Widescreen</PresentationFormat>
  <Paragraphs>99</Paragraphs>
  <Slides>92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92</vt:i4>
      </vt:variant>
    </vt:vector>
  </HeadingPairs>
  <TitlesOfParts>
    <vt:vector size="9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Swati Vats</cp:lastModifiedBy>
  <cp:revision>47</cp:revision>
  <dcterms:created xsi:type="dcterms:W3CDTF">2024-08-27T08:33:34Z</dcterms:created>
  <dcterms:modified xsi:type="dcterms:W3CDTF">2024-10-02T09:49:11Z</dcterms:modified>
</cp:coreProperties>
</file>