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  <p:sldMasterId id="2147483660" r:id="rId2"/>
  </p:sldMasterIdLst>
  <p:sldIdLst>
    <p:sldId id="257" r:id="rId3"/>
    <p:sldId id="716" r:id="rId4"/>
    <p:sldId id="286" r:id="rId5"/>
    <p:sldId id="359" r:id="rId6"/>
    <p:sldId id="281" r:id="rId7"/>
    <p:sldId id="734" r:id="rId8"/>
    <p:sldId id="282" r:id="rId9"/>
    <p:sldId id="735" r:id="rId10"/>
    <p:sldId id="283" r:id="rId11"/>
    <p:sldId id="736" r:id="rId12"/>
    <p:sldId id="284" r:id="rId13"/>
    <p:sldId id="737" r:id="rId14"/>
    <p:sldId id="738" r:id="rId15"/>
    <p:sldId id="285" r:id="rId16"/>
    <p:sldId id="278" r:id="rId17"/>
    <p:sldId id="272" r:id="rId18"/>
    <p:sldId id="275" r:id="rId19"/>
    <p:sldId id="367" r:id="rId20"/>
    <p:sldId id="293" r:id="rId21"/>
    <p:sldId id="294" r:id="rId22"/>
    <p:sldId id="279" r:id="rId23"/>
    <p:sldId id="280" r:id="rId24"/>
    <p:sldId id="261" r:id="rId25"/>
    <p:sldId id="441" r:id="rId26"/>
    <p:sldId id="442" r:id="rId27"/>
    <p:sldId id="443" r:id="rId28"/>
    <p:sldId id="739" r:id="rId29"/>
    <p:sldId id="740" r:id="rId30"/>
    <p:sldId id="458" r:id="rId31"/>
    <p:sldId id="669" r:id="rId32"/>
    <p:sldId id="471" r:id="rId33"/>
    <p:sldId id="741" r:id="rId34"/>
    <p:sldId id="742" r:id="rId35"/>
    <p:sldId id="347" r:id="rId36"/>
    <p:sldId id="695" r:id="rId37"/>
    <p:sldId id="582" r:id="rId38"/>
    <p:sldId id="583" r:id="rId39"/>
    <p:sldId id="589" r:id="rId40"/>
    <p:sldId id="260" r:id="rId41"/>
    <p:sldId id="258" r:id="rId42"/>
    <p:sldId id="698" r:id="rId43"/>
    <p:sldId id="705" r:id="rId44"/>
    <p:sldId id="700" r:id="rId45"/>
    <p:sldId id="701" r:id="rId46"/>
    <p:sldId id="702" r:id="rId47"/>
    <p:sldId id="703" r:id="rId48"/>
    <p:sldId id="719" r:id="rId49"/>
    <p:sldId id="743" r:id="rId5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0"/>
    <p:restoredTop sz="95946"/>
  </p:normalViewPr>
  <p:slideViewPr>
    <p:cSldViewPr snapToGrid="0">
      <p:cViewPr varScale="1">
        <p:scale>
          <a:sx n="114" d="100"/>
          <a:sy n="114" d="100"/>
        </p:scale>
        <p:origin x="472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50" Type="http://schemas.openxmlformats.org/officeDocument/2006/relationships/slide" Target="slides/slide48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9" Type="http://schemas.openxmlformats.org/officeDocument/2006/relationships/slide" Target="slides/slide27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53" Type="http://schemas.openxmlformats.org/officeDocument/2006/relationships/theme" Target="theme/theme1.xml"/><Relationship Id="rId5" Type="http://schemas.openxmlformats.org/officeDocument/2006/relationships/slide" Target="slides/slide3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8" Type="http://schemas.openxmlformats.org/officeDocument/2006/relationships/slide" Target="slides/slide6.xml"/><Relationship Id="rId51" Type="http://schemas.openxmlformats.org/officeDocument/2006/relationships/presProps" Target="presProps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54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slide" Target="slides/slide4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B67387-F62E-FF54-CB7D-B8084E57B24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451E680-117B-6564-588A-6934D34A25A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F817535-7B2C-D9C4-3C54-427DA51928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2A7BA0-FD9F-8442-A6BB-328A7F77AB15}" type="datetimeFigureOut">
              <a:rPr lang="en-US" smtClean="0"/>
              <a:t>9/15/25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615D054-4072-24BC-8767-ADF2AEA418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B1AFDF5-E33F-B34A-94C7-DBFD81DC90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B0EE82-2DDB-6A4B-9C19-28D7D9BFDE0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21114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03B32B-6614-CD4E-868F-0002FCA728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542E68D-9382-CE6B-605C-16C6DC06476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D1CB1AD-C616-B78A-4E47-E6CF968177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2A7BA0-FD9F-8442-A6BB-328A7F77AB15}" type="datetimeFigureOut">
              <a:rPr lang="en-US" smtClean="0"/>
              <a:t>9/15/25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F306820-00FA-8423-8CFD-ABB9A4BE2A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D449164-E12E-980B-D54D-2638F5D739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B0EE82-2DDB-6A4B-9C19-28D7D9BFDE0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98591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13375A-BEFB-A924-2C6E-F91E9A2426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DA4E418-4903-477A-8B78-9B6AF7BC44D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3D42057-B4F7-F055-28FC-59AD050B60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2A7BA0-FD9F-8442-A6BB-328A7F77AB15}" type="datetimeFigureOut">
              <a:rPr lang="en-US" smtClean="0"/>
              <a:t>9/15/25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25B5FDB-4FC6-C023-4E93-139B322E86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9B1DE1E-1E2D-5AF3-8A65-966698FC12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B0EE82-2DDB-6A4B-9C19-28D7D9BFDE0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10948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EBE76D-FB31-4685-4BCC-3446C567E9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11128AD-6AFE-7FFF-695A-6CDDD931AA8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1155D35-79E0-7FB5-1086-4E812B13F32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F83D1A5-01E0-A51E-979C-1445C62C5F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2A7BA0-FD9F-8442-A6BB-328A7F77AB15}" type="datetimeFigureOut">
              <a:rPr lang="en-US" smtClean="0"/>
              <a:t>9/15/25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CFF6AEC-9001-5D18-0FB2-6F1B11F4F2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6D95761-677A-EE83-F485-360F27F234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B0EE82-2DDB-6A4B-9C19-28D7D9BFDE0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26870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E7B0CE-4035-9356-1D91-7093DA9DFB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F41D3EA-7F15-8894-5EA6-65A7ADE59E0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B276991-88FD-BF7E-1BBE-0D50E30F1A3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4F6D244-6D8F-9F20-88DF-EBD74F12113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1EC790E-6A40-1B71-0268-5A9AE69C475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7E31E0F-8AAD-B1BE-088D-41DAF3F8DF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2A7BA0-FD9F-8442-A6BB-328A7F77AB15}" type="datetimeFigureOut">
              <a:rPr lang="en-US" smtClean="0"/>
              <a:t>9/15/25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512D79F-42DE-834D-47B2-3FE2EBC094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753B0F5-0338-5723-BF17-31775E3B2C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B0EE82-2DDB-6A4B-9C19-28D7D9BFDE0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49166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671EAD-96AC-88EE-9D01-A4B034833D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E8BD9B1-CEF4-86F6-4754-3C5EFB57AF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2A7BA0-FD9F-8442-A6BB-328A7F77AB15}" type="datetimeFigureOut">
              <a:rPr lang="en-US" smtClean="0"/>
              <a:t>9/15/25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60073F8-9AED-75DB-A4C1-EE3F7E1BF0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FC1E37D-0DD7-9674-C2ED-828EC1719E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B0EE82-2DDB-6A4B-9C19-28D7D9BFDE0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63247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5C849B3-F574-DDAF-585A-B7D264AB00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2A7BA0-FD9F-8442-A6BB-328A7F77AB15}" type="datetimeFigureOut">
              <a:rPr lang="en-US" smtClean="0"/>
              <a:t>9/15/25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4DE6A39-DAD8-03B4-191A-54AB699181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E39C995-ADD3-08C6-CA2B-EE006689E0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B0EE82-2DDB-6A4B-9C19-28D7D9BFDE0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8784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88ECFA-704B-527E-6987-1A5FF38AF7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C9F3974-ACBF-6826-AF62-2E3A7A754FF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728C6E1-2D00-DD01-868D-DAE704675E3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B3FBDCC-D49E-EA79-5A62-877C78FC20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2A7BA0-FD9F-8442-A6BB-328A7F77AB15}" type="datetimeFigureOut">
              <a:rPr lang="en-US" smtClean="0"/>
              <a:t>9/15/25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96F5144-63DE-EF90-5DCF-C96B91EBEA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5ABF898-80CD-56AF-C038-3AAE661E05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B0EE82-2DDB-6A4B-9C19-28D7D9BFDE0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45949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FC8461-7E08-5479-6BAF-E34CF08E8F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9E6E3F4-22AE-B424-1ABA-3B857776CBA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198676B-003C-6077-380C-C0F9A58E2D5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BA562B5-BAE5-F141-04DF-EA63E41A2C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2A7BA0-FD9F-8442-A6BB-328A7F77AB15}" type="datetimeFigureOut">
              <a:rPr lang="en-US" smtClean="0"/>
              <a:t>9/15/25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AE0990A-D1A5-570A-8F06-4E05B71B64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79E9A88-B2AB-E87F-630F-726B0EC4A2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B0EE82-2DDB-6A4B-9C19-28D7D9BFDE0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18504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E1F65A-1813-9CA2-5B84-563BDD0C6D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6CB83B6-5276-C49A-63FD-5576102FFBD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EBC40B3-AA52-D3FF-DA25-7B9376E6C6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2A7BA0-FD9F-8442-A6BB-328A7F77AB15}" type="datetimeFigureOut">
              <a:rPr lang="en-US" smtClean="0"/>
              <a:t>9/15/25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B087FBB-F9AE-7F8A-0A0E-54FF257C6D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EAF1503-FA9B-C317-A791-9E5B97707F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B0EE82-2DDB-6A4B-9C19-28D7D9BFDE0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68351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F14D919-72F5-31AA-00E3-4074D7A584E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B616F0E-B489-BA45-46B2-A2B9E71F3F2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6B6879B-BD4D-5267-D588-BAAB84FFD5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2A7BA0-FD9F-8442-A6BB-328A7F77AB15}" type="datetimeFigureOut">
              <a:rPr lang="en-US" smtClean="0"/>
              <a:t>9/15/25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7F15231-4C91-7E94-D888-609FC9E334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26A1EC4-7EF6-9223-10D5-8C9B5C87C1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B0EE82-2DDB-6A4B-9C19-28D7D9BFDE0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025174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 dpi="0" rotWithShape="1">
            <a:blip r:embed="rId2">
              <a:alphaModFix amt="45000"/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rcRect/>
            <a:tile tx="-44450" ty="38100" sx="85000" sy="85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307870" y="1267730"/>
            <a:ext cx="9576262" cy="4307950"/>
          </a:xfrm>
          <a:prstGeom prst="rect">
            <a:avLst/>
          </a:prstGeom>
          <a:solidFill>
            <a:schemeClr val="bg1"/>
          </a:solidFill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11" name="Rectangle 10"/>
          <p:cNvSpPr/>
          <p:nvPr/>
        </p:nvSpPr>
        <p:spPr>
          <a:xfrm>
            <a:off x="1447801" y="1411615"/>
            <a:ext cx="9296400" cy="4034770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sp>
        <p:nvSpPr>
          <p:cNvPr id="15" name="Rectangle 14"/>
          <p:cNvSpPr/>
          <p:nvPr/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4" name="Group 3"/>
          <p:cNvGrpSpPr/>
          <p:nvPr/>
        </p:nvGrpSpPr>
        <p:grpSpPr>
          <a:xfrm>
            <a:off x="5250180" y="1267730"/>
            <a:ext cx="1691640" cy="645295"/>
            <a:chOff x="5318306" y="1386268"/>
            <a:chExt cx="1567331" cy="645295"/>
          </a:xfrm>
        </p:grpSpPr>
        <p:cxnSp>
          <p:nvCxnSpPr>
            <p:cNvPr id="17" name="Straight Connector 16"/>
            <p:cNvCxnSpPr/>
            <p:nvPr/>
          </p:nvCxnSpPr>
          <p:spPr>
            <a:xfrm>
              <a:off x="5318306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6885637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>
              <a:off x="5318306" y="2031563"/>
              <a:ext cx="1567331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61708" y="2091263"/>
            <a:ext cx="9068586" cy="2590800"/>
          </a:xfrm>
        </p:spPr>
        <p:txBody>
          <a:bodyPr tIns="45720" bIns="45720" anchor="ctr">
            <a:noAutofit/>
          </a:bodyPr>
          <a:lstStyle>
            <a:lvl1pPr algn="ctr">
              <a:lnSpc>
                <a:spcPct val="83000"/>
              </a:lnSpc>
              <a:defRPr lang="en-US" sz="7200" b="0" kern="1200" cap="all" spc="-100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62100" y="4682062"/>
            <a:ext cx="9070848" cy="457201"/>
          </a:xfrm>
        </p:spPr>
        <p:txBody>
          <a:bodyPr>
            <a:normAutofit/>
          </a:bodyPr>
          <a:lstStyle>
            <a:lvl1pPr marL="0" indent="0" algn="ctr">
              <a:spcBef>
                <a:spcPts val="0"/>
              </a:spcBef>
              <a:buNone/>
              <a:defRPr sz="1600" spc="8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600"/>
            </a:lvl2pPr>
            <a:lvl3pPr marL="914400" indent="0" algn="ctr">
              <a:buNone/>
              <a:defRPr sz="16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 dirty="0"/>
          </a:p>
        </p:txBody>
      </p:sp>
      <p:sp>
        <p:nvSpPr>
          <p:cNvPr id="20" name="Date Placeholder 19"/>
          <p:cNvSpPr>
            <a:spLocks noGrp="1"/>
          </p:cNvSpPr>
          <p:nvPr>
            <p:ph type="dt" sz="half" idx="10"/>
          </p:nvPr>
        </p:nvSpPr>
        <p:spPr>
          <a:xfrm>
            <a:off x="5318760" y="1341255"/>
            <a:ext cx="1554480" cy="527213"/>
          </a:xfrm>
        </p:spPr>
        <p:txBody>
          <a:bodyPr/>
          <a:lstStyle>
            <a:lvl1pPr algn="ctr">
              <a:defRPr sz="1300" spc="0" baseline="0">
                <a:solidFill>
                  <a:schemeClr val="tx1"/>
                </a:solidFill>
                <a:latin typeface="+mn-lt"/>
              </a:defRPr>
            </a:lvl1pPr>
          </a:lstStyle>
          <a:p>
            <a:fld id="{432A7BA0-FD9F-8442-A6BB-328A7F77AB15}" type="datetimeFigureOut">
              <a:rPr lang="en-US" smtClean="0"/>
              <a:t>9/15/25</a:t>
            </a:fld>
            <a:endParaRPr lang="en-US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1"/>
          </p:nvPr>
        </p:nvSpPr>
        <p:spPr>
          <a:xfrm>
            <a:off x="1453896" y="5211060"/>
            <a:ext cx="5905500" cy="228600"/>
          </a:xfrm>
        </p:spPr>
        <p:txBody>
          <a:bodyPr/>
          <a:lstStyle>
            <a:lvl1pPr algn="l"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12"/>
          </p:nvPr>
        </p:nvSpPr>
        <p:spPr>
          <a:xfrm>
            <a:off x="8606919" y="5212080"/>
            <a:ext cx="2111881" cy="228600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ABB0EE82-2DDB-6A4B-9C19-28D7D9BFDE0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23678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2A7BA0-FD9F-8442-A6BB-328A7F77AB15}" type="datetimeFigureOut">
              <a:rPr lang="en-US" smtClean="0"/>
              <a:t>9/15/25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B0EE82-2DDB-6A4B-9C19-28D7D9BFDE0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328499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 dpi="0" rotWithShape="1">
            <a:blip r:embed="rId2">
              <a:alphaModFix amt="45000"/>
              <a:duotone>
                <a:schemeClr val="accent2">
                  <a:shade val="45000"/>
                  <a:satMod val="135000"/>
                </a:schemeClr>
                <a:prstClr val="white"/>
              </a:duotone>
            </a:blip>
            <a:srcRect/>
            <a:tile tx="-44450" ty="38100" sx="85000" sy="85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3" name="Rectangle 22"/>
          <p:cNvSpPr/>
          <p:nvPr/>
        </p:nvSpPr>
        <p:spPr>
          <a:xfrm>
            <a:off x="1307870" y="1267730"/>
            <a:ext cx="9576262" cy="4307950"/>
          </a:xfrm>
          <a:prstGeom prst="rect">
            <a:avLst/>
          </a:prstGeom>
          <a:solidFill>
            <a:schemeClr val="bg1"/>
          </a:solidFill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24" name="Rectangle 23"/>
          <p:cNvSpPr/>
          <p:nvPr/>
        </p:nvSpPr>
        <p:spPr>
          <a:xfrm>
            <a:off x="1447800" y="1411615"/>
            <a:ext cx="9296400" cy="4034770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sp>
        <p:nvSpPr>
          <p:cNvPr id="30" name="Rectangle 29"/>
          <p:cNvSpPr/>
          <p:nvPr/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31" name="Group 30"/>
          <p:cNvGrpSpPr/>
          <p:nvPr/>
        </p:nvGrpSpPr>
        <p:grpSpPr>
          <a:xfrm>
            <a:off x="5250180" y="1267730"/>
            <a:ext cx="1691640" cy="645295"/>
            <a:chOff x="5318306" y="1386268"/>
            <a:chExt cx="1567331" cy="645295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5318306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/>
            <p:cNvCxnSpPr/>
            <p:nvPr/>
          </p:nvCxnSpPr>
          <p:spPr>
            <a:xfrm>
              <a:off x="6885637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/>
            <p:cNvCxnSpPr/>
            <p:nvPr/>
          </p:nvCxnSpPr>
          <p:spPr>
            <a:xfrm>
              <a:off x="5318306" y="2031563"/>
              <a:ext cx="1567331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63623" y="2094309"/>
            <a:ext cx="9070848" cy="2587752"/>
          </a:xfrm>
        </p:spPr>
        <p:txBody>
          <a:bodyPr anchor="ctr">
            <a:noAutofit/>
          </a:bodyPr>
          <a:lstStyle>
            <a:lvl1pPr algn="ctr">
              <a:lnSpc>
                <a:spcPct val="83000"/>
              </a:lnSpc>
              <a:defRPr lang="en-US" sz="7200" kern="1200" cap="all" spc="-100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63624" y="4682062"/>
            <a:ext cx="9070848" cy="45720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>
                <a:solidFill>
                  <a:schemeClr val="tx1"/>
                </a:solidFill>
                <a:effectLst/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321808" y="1344502"/>
            <a:ext cx="1554480" cy="530352"/>
          </a:xfrm>
        </p:spPr>
        <p:txBody>
          <a:bodyPr/>
          <a:lstStyle>
            <a:lvl1pPr algn="ctr">
              <a:defRPr lang="en-US" sz="1300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fld id="{432A7BA0-FD9F-8442-A6BB-328A7F77AB15}" type="datetimeFigureOut">
              <a:rPr lang="en-US" smtClean="0"/>
              <a:t>9/15/25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453553" y="5211060"/>
            <a:ext cx="5907024" cy="228600"/>
          </a:xfrm>
        </p:spPr>
        <p:txBody>
          <a:bodyPr/>
          <a:lstStyle>
            <a:lvl1pPr algn="l"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04504" y="5211060"/>
            <a:ext cx="2112264" cy="228600"/>
          </a:xfrm>
        </p:spPr>
        <p:txBody>
          <a:bodyPr/>
          <a:lstStyle/>
          <a:p>
            <a:fld id="{ABB0EE82-2DDB-6A4B-9C19-28D7D9BFDE0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513900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6800" y="2103120"/>
            <a:ext cx="4754880" cy="374904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70320" y="2103120"/>
            <a:ext cx="4754880" cy="374904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2A7BA0-FD9F-8442-A6BB-328A7F77AB15}" type="datetimeFigureOut">
              <a:rPr lang="en-US" smtClean="0"/>
              <a:t>9/15/25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B0EE82-2DDB-6A4B-9C19-28D7D9BFDE0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418344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9848" y="2074334"/>
            <a:ext cx="4754880" cy="640080"/>
          </a:xfrm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900" b="0">
                <a:solidFill>
                  <a:schemeClr val="tx2"/>
                </a:solidFill>
                <a:latin typeface="+mn-lt"/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69848" y="2755898"/>
            <a:ext cx="4754880" cy="32004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73368" y="2074334"/>
            <a:ext cx="4754880" cy="640080"/>
          </a:xfrm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900" b="0">
                <a:solidFill>
                  <a:schemeClr val="tx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73368" y="2756581"/>
            <a:ext cx="4754880" cy="32004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2A7BA0-FD9F-8442-A6BB-328A7F77AB15}" type="datetimeFigureOut">
              <a:rPr lang="en-US" smtClean="0"/>
              <a:t>9/15/25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B0EE82-2DDB-6A4B-9C19-28D7D9BFDE0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457493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2A7BA0-FD9F-8442-A6BB-328A7F77AB15}" type="datetimeFigureOut">
              <a:rPr lang="en-US" smtClean="0"/>
              <a:t>9/15/25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B0EE82-2DDB-6A4B-9C19-28D7D9BFDE0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471318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2A7BA0-FD9F-8442-A6BB-328A7F77AB15}" type="datetimeFigureOut">
              <a:rPr lang="en-US" smtClean="0"/>
              <a:t>9/15/25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B0EE82-2DDB-6A4B-9C19-28D7D9BFDE0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727575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/>
        </p:nvSpPr>
        <p:spPr>
          <a:xfrm>
            <a:off x="245529" y="237744"/>
            <a:ext cx="8531352" cy="6382512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Rectangle 14"/>
          <p:cNvSpPr/>
          <p:nvPr/>
        </p:nvSpPr>
        <p:spPr>
          <a:xfrm>
            <a:off x="9020386" y="237744"/>
            <a:ext cx="2926080" cy="638251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96400" y="607392"/>
            <a:ext cx="2430780" cy="1645920"/>
          </a:xfrm>
        </p:spPr>
        <p:txBody>
          <a:bodyPr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800" b="0" kern="1200" cap="none" spc="0" baseline="0" dirty="0">
                <a:solidFill>
                  <a:srgbClr val="FFFFFF"/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609600"/>
            <a:ext cx="7772400" cy="53340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296400" y="2286000"/>
            <a:ext cx="2430780" cy="3505200"/>
          </a:xfrm>
        </p:spPr>
        <p:txBody>
          <a:bodyPr>
            <a:normAutofit/>
          </a:bodyPr>
          <a:lstStyle>
            <a:lvl1pPr marL="0" indent="0">
              <a:lnSpc>
                <a:spcPct val="110000"/>
              </a:lnSpc>
              <a:spcBef>
                <a:spcPts val="800"/>
              </a:spcBef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2A7BA0-FD9F-8442-A6BB-328A7F77AB15}" type="datetimeFigureOut">
              <a:rPr lang="en-US" smtClean="0"/>
              <a:t>9/15/25</a:t>
            </a:fld>
            <a:endParaRPr 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/>
            </a:lvl1pPr>
          </a:lstStyle>
          <a:p>
            <a:endParaRPr lang="en-US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>
          <a:xfrm>
            <a:off x="10393677" y="6223002"/>
            <a:ext cx="1463040" cy="274320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ABB0EE82-2DDB-6A4B-9C19-28D7D9BFDE0D}" type="slidenum">
              <a:rPr lang="en-US" smtClean="0"/>
              <a:t>‹#›</a:t>
            </a:fld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9157546" y="374904"/>
            <a:ext cx="2651760" cy="6108192"/>
          </a:xfrm>
          <a:prstGeom prst="rect">
            <a:avLst/>
          </a:prstGeom>
          <a:noFill/>
          <a:ln w="6350" cap="sq">
            <a:solidFill>
              <a:srgbClr val="FFFFFF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45829807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/>
        </p:nvSpPr>
        <p:spPr>
          <a:xfrm>
            <a:off x="9020386" y="237744"/>
            <a:ext cx="2926080" cy="638251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96400" y="603504"/>
            <a:ext cx="2432304" cy="1645920"/>
          </a:xfrm>
        </p:spPr>
        <p:txBody>
          <a:bodyPr anchor="b">
            <a:noAutofit/>
          </a:bodyPr>
          <a:lstStyle>
            <a:lvl1pPr algn="l">
              <a:defRPr sz="2800" b="0">
                <a:solidFill>
                  <a:srgbClr val="FFFFFF"/>
                </a:solidFill>
                <a:latin typeface="+mj-lt"/>
              </a:defRPr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28599" y="237744"/>
            <a:ext cx="8531352" cy="6382512"/>
          </a:xfr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296400" y="2286000"/>
            <a:ext cx="2432304" cy="3502152"/>
          </a:xfrm>
        </p:spPr>
        <p:txBody>
          <a:bodyPr>
            <a:normAutofit/>
          </a:bodyPr>
          <a:lstStyle>
            <a:lvl1pPr marL="0" indent="0" algn="l">
              <a:lnSpc>
                <a:spcPct val="110000"/>
              </a:lnSpc>
              <a:spcBef>
                <a:spcPts val="800"/>
              </a:spcBef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  <a:effectLst>
                  <a:outerShdw blurRad="12700" dist="6350" dir="2700000" algn="tl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fld id="{432A7BA0-FD9F-8442-A6BB-328A7F77AB15}" type="datetimeFigureOut">
              <a:rPr lang="en-US" smtClean="0"/>
              <a:t>9/15/25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marL="0" algn="r" defTabSz="914400" rtl="0" eaLnBrk="1" latinLnBrk="0" hangingPunct="1">
              <a:defRPr lang="en-US" sz="1000" kern="1200" dirty="0">
                <a:solidFill>
                  <a:srgbClr val="FFFFFF"/>
                </a:solidFill>
                <a:effectLst>
                  <a:outerShdw blurRad="12700" dist="635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396728" y="6227064"/>
            <a:ext cx="1463040" cy="274320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ABB0EE82-2DDB-6A4B-9C19-28D7D9BFDE0D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9157546" y="374904"/>
            <a:ext cx="2651760" cy="6108192"/>
          </a:xfrm>
          <a:prstGeom prst="rect">
            <a:avLst/>
          </a:prstGeom>
          <a:noFill/>
          <a:ln w="6350" cap="sq">
            <a:solidFill>
              <a:srgbClr val="FFFFFF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391811859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2A7BA0-FD9F-8442-A6BB-328A7F77AB15}" type="datetimeFigureOut">
              <a:rPr lang="en-US" smtClean="0"/>
              <a:t>9/15/25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B0EE82-2DDB-6A4B-9C19-28D7D9BFDE0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128907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1600" y="762000"/>
            <a:ext cx="2362200" cy="5257800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762000"/>
            <a:ext cx="8077200" cy="5257800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2A7BA0-FD9F-8442-A6BB-328A7F77AB15}" type="datetimeFigureOut">
              <a:rPr lang="en-US" smtClean="0"/>
              <a:t>9/15/25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B0EE82-2DDB-6A4B-9C19-28D7D9BFDE0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4481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4711902-9D17-CB6B-EDBE-15AD434AFD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03C06BF-95F0-E00E-EC5C-4F653EC3CB6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30141F6-4FCF-B76E-86B3-3142DA634D2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32A7BA0-FD9F-8442-A6BB-328A7F77AB15}" type="datetimeFigureOut">
              <a:rPr lang="en-US" smtClean="0"/>
              <a:t>9/15/25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65F38EC-72AC-82D6-FD80-F05E7C425AD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986AFB0-DDB5-6050-B3E3-D885162F6B4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BB0EE82-2DDB-6A4B-9C19-28D7D9BFDE0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55835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4696" y="237744"/>
            <a:ext cx="11722608" cy="6382512"/>
          </a:xfrm>
          <a:prstGeom prst="rect">
            <a:avLst/>
          </a:prstGeom>
          <a:solidFill>
            <a:schemeClr val="bg2"/>
          </a:solidFill>
          <a:ln w="6350" cap="flat" cmpd="sng" algn="ctr">
            <a:noFill/>
            <a:prstDash val="solid"/>
          </a:ln>
          <a:effectLst>
            <a:softEdge rad="0"/>
          </a:effectLst>
        </p:spPr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66800" y="642594"/>
            <a:ext cx="10058400" cy="1371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2103120"/>
            <a:ext cx="10058400" cy="39319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74320" y="6307672"/>
            <a:ext cx="2743200" cy="2743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432A7BA0-FD9F-8442-A6BB-328A7F77AB15}" type="datetimeFigureOut">
              <a:rPr lang="en-US" smtClean="0"/>
              <a:t>9/15/25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489960" y="6307672"/>
            <a:ext cx="5212080" cy="2743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469880" y="6307672"/>
            <a:ext cx="1463040" cy="2743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ABB0EE82-2DDB-6A4B-9C19-28D7D9BFDE0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49940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4800" kern="1200" cap="none" spc="0" baseline="0" dirty="0"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n-ea"/>
          <a:cs typeface="+mn-cs"/>
        </a:defRPr>
      </a:lvl1pPr>
    </p:titleStyle>
    <p:bodyStyle>
      <a:lvl1pPr marL="182880" indent="-182880" algn="l" defTabSz="914400" rtl="0" eaLnBrk="1" latinLnBrk="0" hangingPunct="1">
        <a:lnSpc>
          <a:spcPct val="100000"/>
        </a:lnSpc>
        <a:spcBef>
          <a:spcPts val="900"/>
        </a:spcBef>
        <a:spcAft>
          <a:spcPts val="0"/>
        </a:spcAft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2.jp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jp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5.jpg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9.jpg"/><Relationship Id="rId1" Type="http://schemas.openxmlformats.org/officeDocument/2006/relationships/slideLayout" Target="../slideLayouts/slideLayout4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40.jpg"/><Relationship Id="rId1" Type="http://schemas.openxmlformats.org/officeDocument/2006/relationships/slideLayout" Target="../slideLayouts/slideLayout4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42.jpg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43.jp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44.jpg"/><Relationship Id="rId1" Type="http://schemas.openxmlformats.org/officeDocument/2006/relationships/slideLayout" Target="../slideLayouts/slideLayout4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45.jpg"/><Relationship Id="rId1" Type="http://schemas.openxmlformats.org/officeDocument/2006/relationships/slideLayout" Target="../slideLayouts/slideLayout4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46.jpg"/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47.jpg"/><Relationship Id="rId1" Type="http://schemas.openxmlformats.org/officeDocument/2006/relationships/slideLayout" Target="../slideLayouts/slideLayout4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48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9.jp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50.jp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55.jpg"/><Relationship Id="rId1" Type="http://schemas.openxmlformats.org/officeDocument/2006/relationships/slideLayout" Target="../slideLayouts/slideLayout4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hyperlink" Target="mailto:drswatipopatvats@gmail.com" TargetMode="Externa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81651" y="6591808"/>
            <a:ext cx="3410349" cy="2661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04957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2946"/>
            <a:ext cx="12197247" cy="68550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886378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81651" y="6591808"/>
            <a:ext cx="3410349" cy="2661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608626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27759" y="0"/>
            <a:ext cx="959493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828693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81651" y="6591808"/>
            <a:ext cx="3410349" cy="2661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432904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81651" y="6153658"/>
            <a:ext cx="3410349" cy="2661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153479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81651" y="6591808"/>
            <a:ext cx="3410349" cy="2661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744840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81651" y="6125083"/>
            <a:ext cx="3410349" cy="2661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572884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81651" y="6591808"/>
            <a:ext cx="3410349" cy="2661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015413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81651" y="6134608"/>
            <a:ext cx="3410349" cy="2661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65992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81651" y="6591808"/>
            <a:ext cx="3410349" cy="2661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015155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81651" y="6239383"/>
            <a:ext cx="3410349" cy="2661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375143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81651" y="6591808"/>
            <a:ext cx="3410349" cy="2661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958471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81651" y="6591808"/>
            <a:ext cx="3410349" cy="2661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40604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58EB8A29-B257-5EB5-403D-1844412A548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53396" y="819150"/>
            <a:ext cx="6848103" cy="5467350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7F7A8228-4F04-FBB7-A86E-5219F78C7CB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6948" y="1273999"/>
            <a:ext cx="4619501" cy="45957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814434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811C0564-34A7-DA90-2887-8937F50B575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0" y="0"/>
            <a:ext cx="6096000" cy="68580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92343" y="6647280"/>
            <a:ext cx="2699657" cy="21072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80ACADC5-CC9E-9855-8609-26815DC15A6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99308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059378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81651" y="6591808"/>
            <a:ext cx="3410349" cy="2661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410240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2946"/>
            <a:ext cx="12197247" cy="68550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395785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12192001" cy="68580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81651" y="6591808"/>
            <a:ext cx="3410349" cy="2661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418064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12192001" cy="68580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81651" y="6591808"/>
            <a:ext cx="3410349" cy="2661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497152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81651" y="6591808"/>
            <a:ext cx="3410349" cy="2661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251866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81651" y="6591808"/>
            <a:ext cx="3410349" cy="2661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466435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53884037-F81C-2B0D-6BA8-B5B70403B76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9400" y="157956"/>
            <a:ext cx="11671300" cy="6407944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81651" y="6591808"/>
            <a:ext cx="3410349" cy="2661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131598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B21127D-DCFD-6A18-6A84-2F8D19B6FD2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766920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5A26709-C618-2FB5-17B5-625CCE22AF5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037054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A07EEA5-34C4-BD72-B5ED-0ED631A8900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624201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97916410-B117-176F-551F-D2486E7B804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81651" y="6591808"/>
            <a:ext cx="3410349" cy="2661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125358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81651" y="6591808"/>
            <a:ext cx="3410349" cy="2661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716850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Content Placeholder 1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4504" y="200416"/>
            <a:ext cx="9845458" cy="6657584"/>
          </a:xfrm>
        </p:spPr>
      </p:pic>
    </p:spTree>
    <p:extLst>
      <p:ext uri="{BB962C8B-B14F-4D97-AF65-F5344CB8AC3E}">
        <p14:creationId xmlns:p14="http://schemas.microsoft.com/office/powerpoint/2010/main" val="247007504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91C98DD7-50AC-0701-EACC-A62BD4DC25A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442395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Content Placeholder 1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0701" y="853609"/>
            <a:ext cx="9356943" cy="5398657"/>
          </a:xfrm>
        </p:spPr>
      </p:pic>
    </p:spTree>
    <p:extLst>
      <p:ext uri="{BB962C8B-B14F-4D97-AF65-F5344CB8AC3E}">
        <p14:creationId xmlns:p14="http://schemas.microsoft.com/office/powerpoint/2010/main" val="817443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0A53C57F-63F3-105C-333F-A17F92C1A76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81651" y="6591808"/>
            <a:ext cx="3410349" cy="2661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572175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>
            <a:extLst>
              <a:ext uri="{FF2B5EF4-FFF2-40B4-BE49-F238E27FC236}">
                <a16:creationId xmlns:a16="http://schemas.microsoft.com/office/drawing/2014/main" id="{2CB29492-6C1F-DEDE-132D-CF2237DC57A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81651" y="6591808"/>
            <a:ext cx="3410349" cy="2661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7315571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3F37C54D-64DE-4934-9201-2AFB9222E3F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9140154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81651" y="6591808"/>
            <a:ext cx="3410349" cy="2661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7416406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263D48E8-AED7-8F9B-C2B3-E444BDF9C85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" y="0"/>
            <a:ext cx="12188952" cy="685800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81651" y="6591808"/>
            <a:ext cx="3410349" cy="2661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3138969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>
            <a:extLst>
              <a:ext uri="{FF2B5EF4-FFF2-40B4-BE49-F238E27FC236}">
                <a16:creationId xmlns:a16="http://schemas.microsoft.com/office/drawing/2014/main" id="{AA431251-80D7-997C-AA01-609F830B941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" y="0"/>
            <a:ext cx="12188952" cy="685800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81651" y="6591808"/>
            <a:ext cx="3410349" cy="2661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1198471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>
            <a:extLst>
              <a:ext uri="{FF2B5EF4-FFF2-40B4-BE49-F238E27FC236}">
                <a16:creationId xmlns:a16="http://schemas.microsoft.com/office/drawing/2014/main" id="{7AE3ECF4-8339-98E3-D1BD-C099546967E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" y="0"/>
            <a:ext cx="12188952" cy="685800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81651" y="6591808"/>
            <a:ext cx="3410349" cy="2661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3820351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81651" y="6591808"/>
            <a:ext cx="3410349" cy="2661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2828620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81651" y="6591808"/>
            <a:ext cx="3410349" cy="2661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8732857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08608" y="0"/>
            <a:ext cx="6983392" cy="685800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81651" y="6591808"/>
            <a:ext cx="3410349" cy="266192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D80C7FC6-6E10-A06B-FC9D-F238D6C1D47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20860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050083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81651" y="6591808"/>
            <a:ext cx="3410349" cy="2661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8996620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126" y="0"/>
            <a:ext cx="12108873" cy="68580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81651" y="6591808"/>
            <a:ext cx="3410349" cy="2661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0115478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81651" y="6591808"/>
            <a:ext cx="3410349" cy="2661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3702754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81651" y="6591808"/>
            <a:ext cx="3410349" cy="2661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8315454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8911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81651" y="6591808"/>
            <a:ext cx="3410349" cy="2661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4752164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81651" y="6591808"/>
            <a:ext cx="3410349" cy="2661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7008782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2BC17127-10A0-531A-AEF6-DC7E485BF2A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FOR MORE DETAILS CONTANT ME ON </a:t>
            </a:r>
            <a:br>
              <a:rPr lang="en-US" dirty="0"/>
            </a:br>
            <a:r>
              <a:rPr lang="en-US" sz="3100" dirty="0">
                <a:hlinkClick r:id="rId2"/>
              </a:rPr>
              <a:t>drswatipopatvats@gmail.com</a:t>
            </a:r>
            <a:r>
              <a:rPr lang="en-US" sz="31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94988341"/>
      </p:ext>
    </p:extLst>
  </p:cSld>
  <p:clrMapOvr>
    <a:masterClrMapping/>
  </p:clrMapOvr>
</p:sld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Savon">
  <a:themeElements>
    <a:clrScheme name="Savon">
      <a:dk1>
        <a:sysClr val="windowText" lastClr="000000"/>
      </a:dk1>
      <a:lt1>
        <a:sysClr val="window" lastClr="FFFFFF"/>
      </a:lt1>
      <a:dk2>
        <a:srgbClr val="1485A4"/>
      </a:dk2>
      <a:lt2>
        <a:srgbClr val="E3DED1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F49100"/>
      </a:hlink>
      <a:folHlink>
        <a:srgbClr val="739D9B"/>
      </a:folHlink>
    </a:clrScheme>
    <a:fontScheme name="Savon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Savon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5000"/>
                <a:lumMod val="105000"/>
              </a:schemeClr>
            </a:gs>
            <a:gs pos="100000">
              <a:schemeClr val="phClr">
                <a:tint val="65000"/>
                <a:satMod val="100000"/>
                <a:lumMod val="10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0000"/>
                <a:lumMod val="100000"/>
              </a:schemeClr>
            </a:gs>
            <a:gs pos="50000">
              <a:schemeClr val="phClr">
                <a:shade val="99000"/>
                <a:satMod val="105000"/>
                <a:lumMod val="100000"/>
              </a:schemeClr>
            </a:gs>
            <a:gs pos="100000">
              <a:schemeClr val="phClr">
                <a:shade val="98000"/>
                <a:satMod val="105000"/>
                <a:lumMod val="100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12700" dir="5400000" algn="ctr" rotWithShape="0">
              <a:srgbClr val="000000">
                <a:alpha val="63000"/>
              </a:srgbClr>
            </a:outerShdw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4200000"/>
            </a:lightRig>
          </a:scene3d>
          <a:sp3d prstMaterial="flat">
            <a:bevelT w="50800" h="63500" prst="rible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shade val="92000"/>
                <a:satMod val="160000"/>
              </a:schemeClr>
            </a:gs>
            <a:gs pos="77000">
              <a:schemeClr val="phClr">
                <a:tint val="100000"/>
                <a:shade val="73000"/>
                <a:satMod val="155000"/>
              </a:schemeClr>
            </a:gs>
            <a:gs pos="100000">
              <a:schemeClr val="phClr">
                <a:tint val="100000"/>
                <a:shade val="67000"/>
                <a:satMod val="145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2000"/>
                <a:satMod val="115000"/>
              </a:schemeClr>
            </a:duotone>
          </a:blip>
          <a:tile tx="0" ty="0" sx="60000" sy="6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avon" id="{1306E473-ED32-493B-A2D0-240A757EDD34}" vid="{C20BADFE-D095-436F-9677-9264042809F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</TotalTime>
  <Words>12</Words>
  <Application>Microsoft Macintosh PowerPoint</Application>
  <PresentationFormat>Widescreen</PresentationFormat>
  <Paragraphs>1</Paragraphs>
  <Slides>48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48</vt:i4>
      </vt:variant>
    </vt:vector>
  </HeadingPairs>
  <TitlesOfParts>
    <vt:vector size="55" baseType="lpstr">
      <vt:lpstr>Arial</vt:lpstr>
      <vt:lpstr>Calibri</vt:lpstr>
      <vt:lpstr>Calibri Light</vt:lpstr>
      <vt:lpstr>Century Gothic</vt:lpstr>
      <vt:lpstr>Garamond</vt:lpstr>
      <vt:lpstr>Office Theme</vt:lpstr>
      <vt:lpstr>Savon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FOR MORE DETAILS CONTANT ME ON  drswatipopatvats@gmail.com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Swati Vats</dc:creator>
  <cp:lastModifiedBy>Swati Vats</cp:lastModifiedBy>
  <cp:revision>3</cp:revision>
  <dcterms:created xsi:type="dcterms:W3CDTF">2025-01-24T09:30:24Z</dcterms:created>
  <dcterms:modified xsi:type="dcterms:W3CDTF">2025-09-15T09:38:40Z</dcterms:modified>
</cp:coreProperties>
</file>