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70" r:id="rId8"/>
    <p:sldId id="271" r:id="rId9"/>
    <p:sldId id="263" r:id="rId10"/>
    <p:sldId id="269" r:id="rId11"/>
    <p:sldId id="264" r:id="rId12"/>
    <p:sldId id="265" r:id="rId13"/>
    <p:sldId id="287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74"/>
  </p:normalViewPr>
  <p:slideViewPr>
    <p:cSldViewPr snapToGrid="0">
      <p:cViewPr varScale="1">
        <p:scale>
          <a:sx n="102" d="100"/>
          <a:sy n="102" d="100"/>
        </p:scale>
        <p:origin x="95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737314A6-81E5-4F4D-A520-2A4B730402FE}" type="datetimeFigureOut">
              <a:rPr lang="en-US" smtClean="0"/>
              <a:t>8/22/24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9CC3D4E-95E8-214E-A67B-16973020D4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3572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314A6-81E5-4F4D-A520-2A4B730402FE}" type="datetimeFigureOut">
              <a:rPr lang="en-US" smtClean="0"/>
              <a:t>8/22/24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C3D4E-95E8-214E-A67B-16973020D4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568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737314A6-81E5-4F4D-A520-2A4B730402FE}" type="datetimeFigureOut">
              <a:rPr lang="en-US" smtClean="0"/>
              <a:t>8/22/24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39CC3D4E-95E8-214E-A67B-16973020D4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6571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314A6-81E5-4F4D-A520-2A4B730402FE}" type="datetimeFigureOut">
              <a:rPr lang="en-US" smtClean="0"/>
              <a:t>8/22/24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C3D4E-95E8-214E-A67B-16973020D4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856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314A6-81E5-4F4D-A520-2A4B730402FE}" type="datetimeFigureOut">
              <a:rPr lang="en-US" smtClean="0"/>
              <a:t>8/22/24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C3D4E-95E8-214E-A67B-16973020D4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84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314A6-81E5-4F4D-A520-2A4B730402FE}" type="datetimeFigureOut">
              <a:rPr lang="en-US" smtClean="0"/>
              <a:t>8/22/24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C3D4E-95E8-214E-A67B-16973020D4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796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314A6-81E5-4F4D-A520-2A4B730402FE}" type="datetimeFigureOut">
              <a:rPr lang="en-US" smtClean="0"/>
              <a:t>8/22/24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C3D4E-95E8-214E-A67B-16973020D4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157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314A6-81E5-4F4D-A520-2A4B730402FE}" type="datetimeFigureOut">
              <a:rPr lang="en-US" smtClean="0"/>
              <a:t>8/22/24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9CC3D4E-95E8-214E-A67B-16973020D440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24447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737314A6-81E5-4F4D-A520-2A4B730402FE}" type="datetimeFigureOut">
              <a:rPr lang="en-US" smtClean="0"/>
              <a:t>8/22/24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9CC3D4E-95E8-214E-A67B-16973020D44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1912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314A6-81E5-4F4D-A520-2A4B730402FE}" type="datetimeFigureOut">
              <a:rPr lang="en-US" smtClean="0"/>
              <a:t>8/22/24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C3D4E-95E8-214E-A67B-16973020D4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563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314A6-81E5-4F4D-A520-2A4B730402FE}" type="datetimeFigureOut">
              <a:rPr lang="en-US" smtClean="0"/>
              <a:t>8/22/24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C3D4E-95E8-214E-A67B-16973020D4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786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37314A6-81E5-4F4D-A520-2A4B730402FE}" type="datetimeFigureOut">
              <a:rPr lang="en-US" smtClean="0"/>
              <a:t>8/22/24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9CC3D4E-95E8-214E-A67B-16973020D4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404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29572-029B-4489-945A-83428EC8E32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WORKSHOP FOR SUPPORT STAFF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A9A008-135B-4F49-DB2E-F68FA46072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SAMPLE WORKSHOP TO UNDERSTAND WHAT ALL TO INCLUDE WHEN TRAINING SUPPORT STAFF</a:t>
            </a:r>
          </a:p>
        </p:txBody>
      </p:sp>
    </p:spTree>
    <p:extLst>
      <p:ext uri="{BB962C8B-B14F-4D97-AF65-F5344CB8AC3E}">
        <p14:creationId xmlns:p14="http://schemas.microsoft.com/office/powerpoint/2010/main" val="628941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FAE54-5AB6-3C5A-29B8-15044F1B9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ARE SUPPORT STAFF?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233361-20A6-4FC6-0F23-25F192EA9B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BAI/AYAH/MAUSHI</a:t>
            </a:r>
          </a:p>
          <a:p>
            <a:r>
              <a:rPr lang="en-US" sz="2400" dirty="0"/>
              <a:t>SECURITY GUARDS</a:t>
            </a:r>
          </a:p>
          <a:p>
            <a:r>
              <a:rPr lang="en-US" sz="2400" dirty="0"/>
              <a:t>PEONS</a:t>
            </a:r>
          </a:p>
          <a:p>
            <a:r>
              <a:rPr lang="en-US" sz="2400" dirty="0"/>
              <a:t>MALI/ GARDNER</a:t>
            </a:r>
          </a:p>
          <a:p>
            <a:r>
              <a:rPr lang="en-US" sz="2400" dirty="0"/>
              <a:t>BUS DRIVERS</a:t>
            </a:r>
          </a:p>
          <a:p>
            <a:r>
              <a:rPr lang="en-US" sz="2400" dirty="0"/>
              <a:t>BUS ATTENDANTS</a:t>
            </a:r>
          </a:p>
          <a:p>
            <a:r>
              <a:rPr lang="en-US" sz="2400" dirty="0"/>
              <a:t>NURSE</a:t>
            </a:r>
          </a:p>
          <a:p>
            <a:r>
              <a:rPr lang="en-US" sz="2400" dirty="0"/>
              <a:t>ANY OTHER </a:t>
            </a:r>
          </a:p>
        </p:txBody>
      </p:sp>
    </p:spTree>
    <p:extLst>
      <p:ext uri="{BB962C8B-B14F-4D97-AF65-F5344CB8AC3E}">
        <p14:creationId xmlns:p14="http://schemas.microsoft.com/office/powerpoint/2010/main" val="4258377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90CB7-3964-2744-83DE-E89A51E1D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SHOULD THEY BE TRAINED?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A0292E-C56F-55DD-1C84-383D7DC23D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So that they are aware of the rules</a:t>
            </a:r>
          </a:p>
          <a:p>
            <a:r>
              <a:rPr lang="en-US" sz="2800" dirty="0"/>
              <a:t>And the consequences- Jail!</a:t>
            </a:r>
          </a:p>
          <a:p>
            <a:r>
              <a:rPr lang="en-US" sz="2800" dirty="0"/>
              <a:t>They are aware of what we expect them to do and not do.</a:t>
            </a:r>
          </a:p>
          <a:p>
            <a:r>
              <a:rPr lang="en-US" sz="2800" dirty="0"/>
              <a:t>There is clarity and no ambiguity. </a:t>
            </a:r>
          </a:p>
          <a:p>
            <a:r>
              <a:rPr lang="en-US" sz="2800" dirty="0"/>
              <a:t>They will also know that vigilance level is high here and will be more careful. </a:t>
            </a:r>
          </a:p>
        </p:txBody>
      </p:sp>
    </p:spTree>
    <p:extLst>
      <p:ext uri="{BB962C8B-B14F-4D97-AF65-F5344CB8AC3E}">
        <p14:creationId xmlns:p14="http://schemas.microsoft.com/office/powerpoint/2010/main" val="16037455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56EA0-2D17-34FF-7FC7-076DC2287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Explain to them…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C43B00-9BA8-E201-A39B-0E9AB49777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That this training is not because we do not trust them.</a:t>
            </a:r>
          </a:p>
          <a:p>
            <a:r>
              <a:rPr lang="en-US" sz="2800" dirty="0"/>
              <a:t>But because we want to safeguard them.</a:t>
            </a:r>
          </a:p>
          <a:p>
            <a:r>
              <a:rPr lang="en-US" sz="2800" dirty="0"/>
              <a:t>We want them to be educated and careful.</a:t>
            </a:r>
          </a:p>
          <a:p>
            <a:r>
              <a:rPr lang="en-US" sz="2800" dirty="0"/>
              <a:t>We are training them because they may be involved in the care of children at some stage or the other and we want them to know what is appropriate/approved and inappropriate/not approved.</a:t>
            </a:r>
          </a:p>
        </p:txBody>
      </p:sp>
    </p:spTree>
    <p:extLst>
      <p:ext uri="{BB962C8B-B14F-4D97-AF65-F5344CB8AC3E}">
        <p14:creationId xmlns:p14="http://schemas.microsoft.com/office/powerpoint/2010/main" val="17498506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72592-ED71-DA68-A54C-504433E49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You will be touching children for your work…but carefully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D47A8D-3EEE-6CA4-3B71-377B2279F99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sz="2800" dirty="0"/>
              <a:t>In the toilet</a:t>
            </a:r>
          </a:p>
          <a:p>
            <a:r>
              <a:rPr lang="en-US" sz="2800" dirty="0"/>
              <a:t>In the bus</a:t>
            </a:r>
          </a:p>
          <a:p>
            <a:r>
              <a:rPr lang="en-US" sz="2800" dirty="0"/>
              <a:t>In the medical room</a:t>
            </a:r>
          </a:p>
          <a:p>
            <a:r>
              <a:rPr lang="en-US" sz="2800" dirty="0"/>
              <a:t>As a physical activity teacher (skating, balancing, etc.)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042386-85DE-DD56-03CB-F770F1D0F23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  <a:p>
            <a:r>
              <a:rPr lang="en-US" sz="2800" dirty="0"/>
              <a:t>So should you stop touching children?</a:t>
            </a:r>
          </a:p>
          <a:p>
            <a:r>
              <a:rPr lang="en-US" sz="2800" dirty="0"/>
              <a:t>No. you just have to be careful to keep in mind the points we are teaching you.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317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A4E83-F8E1-657E-F3D9-7DE62398C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 BAD TOUCH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AD3B9D-1EF9-4963-6CFD-6D827AEC878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sz="2800" dirty="0"/>
              <a:t>DO NOT TOUCH CHILDREN IN THESE 4 PARTS</a:t>
            </a:r>
          </a:p>
          <a:p>
            <a:r>
              <a:rPr lang="en-US" sz="2800" dirty="0"/>
              <a:t>DO NOT ASK CHILDREN TO TOUCH YOU IN THESE 4 PARTS</a:t>
            </a:r>
          </a:p>
          <a:p>
            <a:r>
              <a:rPr lang="en-US" sz="2800" dirty="0"/>
              <a:t>LETS NAME THEM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AA815DC-8C56-408D-8B38-FF6DB6D1E29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370638" y="2619790"/>
            <a:ext cx="4754562" cy="2715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5592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" y="0"/>
            <a:ext cx="121825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936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" y="0"/>
            <a:ext cx="121825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5050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8595D-BFD5-E4AC-6E79-3DAD92FAC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 HOW DO I WASH A CHILD IN THE TOILET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02423B-D443-1EB3-F97A-A1B0B66DBA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4112286"/>
          </a:xfrm>
        </p:spPr>
        <p:txBody>
          <a:bodyPr>
            <a:noAutofit/>
          </a:bodyPr>
          <a:lstStyle/>
          <a:p>
            <a:r>
              <a:rPr lang="en-US" sz="2800" dirty="0"/>
              <a:t>While cleaning be quick and professional</a:t>
            </a:r>
          </a:p>
          <a:p>
            <a:r>
              <a:rPr lang="en-US" sz="2800" dirty="0"/>
              <a:t>Don’t ‘linger’ your touch</a:t>
            </a:r>
          </a:p>
          <a:p>
            <a:r>
              <a:rPr lang="en-US" sz="2800" dirty="0"/>
              <a:t>Don’t pinch</a:t>
            </a:r>
          </a:p>
          <a:p>
            <a:r>
              <a:rPr lang="en-US" sz="2800" dirty="0"/>
              <a:t>Don’t comment or tease</a:t>
            </a:r>
          </a:p>
          <a:p>
            <a:r>
              <a:rPr lang="en-US" sz="2800" dirty="0"/>
              <a:t>And most importantly talk to the child about what you are doing.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677FEA-C690-2C49-8FC3-121158F2EF3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I am taking your pants down so that I can clean you.</a:t>
            </a:r>
          </a:p>
          <a:p>
            <a:r>
              <a:rPr lang="en-US" sz="2400" dirty="0"/>
              <a:t>I am now going to wash your bum, I will be gentle</a:t>
            </a:r>
          </a:p>
          <a:p>
            <a:r>
              <a:rPr lang="en-US" sz="2400" dirty="0"/>
              <a:t>I am now wiping because you are wet.</a:t>
            </a:r>
          </a:p>
          <a:p>
            <a:r>
              <a:rPr lang="en-US" sz="2400" dirty="0"/>
              <a:t>I am now putting your pants up</a:t>
            </a:r>
          </a:p>
        </p:txBody>
      </p:sp>
    </p:spTree>
    <p:extLst>
      <p:ext uri="{BB962C8B-B14F-4D97-AF65-F5344CB8AC3E}">
        <p14:creationId xmlns:p14="http://schemas.microsoft.com/office/powerpoint/2010/main" val="23888456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" y="0"/>
            <a:ext cx="121825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6453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7B3D0-B9D4-A8BE-DCFE-31FD48043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9990"/>
            <a:ext cx="10515600" cy="770885"/>
          </a:xfrm>
        </p:spPr>
        <p:txBody>
          <a:bodyPr>
            <a:normAutofit fontScale="90000"/>
          </a:bodyPr>
          <a:lstStyle/>
          <a:p>
            <a:r>
              <a:rPr lang="en-US" dirty="0"/>
              <a:t>Why you are lifting a child, which one is right?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95777D4-9FEF-5AC8-5539-20FF5F75D1B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208746" y="1000875"/>
            <a:ext cx="3494761" cy="55499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FD5DBED-9E54-EF3D-3A87-1F4073E63C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52603"/>
            <a:ext cx="3695178" cy="52981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3E8126D-7731-A4B7-F671-DF9EB1333B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2743" y="1000875"/>
            <a:ext cx="4179257" cy="554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5767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7B3D0-B9D4-A8BE-DCFE-31FD48043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Don’t get too close to the children, keep safe distance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665CCA1-8431-A756-D025-B95F0474E64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549794" y="2103438"/>
            <a:ext cx="3788575" cy="3748087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A31A1B7-B9D9-C456-EDA8-0F1E534C205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370638" y="2296576"/>
            <a:ext cx="4754562" cy="3361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6605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" y="0"/>
            <a:ext cx="121825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3815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{87DB6A53-A408-D44C-BEA4-BBE31578E502}tf10001067</Template>
  <TotalTime>30</TotalTime>
  <Words>355</Words>
  <Application>Microsoft Macintosh PowerPoint</Application>
  <PresentationFormat>Widescreen</PresentationFormat>
  <Paragraphs>48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Century Gothic</vt:lpstr>
      <vt:lpstr>Garamond</vt:lpstr>
      <vt:lpstr>Savon</vt:lpstr>
      <vt:lpstr>WORKSHOP FOR SUPPORT STAFF</vt:lpstr>
      <vt:lpstr>WHO ARE SUPPORT STAFF?</vt:lpstr>
      <vt:lpstr>WHY SHOULD THEY BE TRAINED?</vt:lpstr>
      <vt:lpstr>Explain to them…</vt:lpstr>
      <vt:lpstr>You will be touching children for your work…but carefully</vt:lpstr>
      <vt:lpstr>UNDERSTAND BAD TOUCH</vt:lpstr>
      <vt:lpstr>PowerPoint Presentation</vt:lpstr>
      <vt:lpstr>PowerPoint Presentation</vt:lpstr>
      <vt:lpstr>SO HOW DO I WASH A CHILD IN THE TOILET</vt:lpstr>
      <vt:lpstr>PowerPoint Presentation</vt:lpstr>
      <vt:lpstr>Why you are lifting a child, which one is right?</vt:lpstr>
      <vt:lpstr>Don’t get too close to the children, keep safe distance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WORKSHOP FOR SUPPORT STAFF</dc:title>
  <dc:creator>Swati Vats</dc:creator>
  <cp:lastModifiedBy>Swati Vats</cp:lastModifiedBy>
  <cp:revision>1</cp:revision>
  <dcterms:created xsi:type="dcterms:W3CDTF">2024-08-22T17:16:07Z</dcterms:created>
  <dcterms:modified xsi:type="dcterms:W3CDTF">2024-08-22T17:46:34Z</dcterms:modified>
</cp:coreProperties>
</file>