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2.jpg" ContentType="image/jpg"/>
  <Override PartName="/ppt/media/image13.jpg" ContentType="image/jpg"/>
  <Override PartName="/ppt/media/image15.jpg" ContentType="image/jpg"/>
  <Override PartName="/ppt/media/image16.jpg" ContentType="image/jpg"/>
  <Override PartName="/ppt/media/image17.jpg" ContentType="image/jpg"/>
  <Override PartName="/ppt/media/image18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85" r:id="rId3"/>
    <p:sldId id="286" r:id="rId4"/>
    <p:sldId id="718" r:id="rId5"/>
    <p:sldId id="692" r:id="rId6"/>
    <p:sldId id="717" r:id="rId7"/>
    <p:sldId id="265" r:id="rId8"/>
    <p:sldId id="693" r:id="rId9"/>
    <p:sldId id="259" r:id="rId10"/>
    <p:sldId id="716" r:id="rId11"/>
    <p:sldId id="367" r:id="rId12"/>
    <p:sldId id="260" r:id="rId13"/>
    <p:sldId id="690" r:id="rId14"/>
    <p:sldId id="261" r:id="rId15"/>
    <p:sldId id="262" r:id="rId16"/>
    <p:sldId id="263" r:id="rId17"/>
    <p:sldId id="264" r:id="rId18"/>
    <p:sldId id="274" r:id="rId19"/>
  </p:sldIdLst>
  <p:sldSz cx="18288000" cy="10287000"/>
  <p:notesSz cx="7010400" cy="92964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FE9"/>
    <a:srgbClr val="F9E0C2"/>
    <a:srgbClr val="FFDEEA"/>
    <a:srgbClr val="D6F8F9"/>
    <a:srgbClr val="FED0D0"/>
    <a:srgbClr val="F6EBE7"/>
    <a:srgbClr val="FAFFDC"/>
    <a:srgbClr val="F8EDE9"/>
    <a:srgbClr val="E6E6E6"/>
    <a:srgbClr val="FFD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75" autoAdjust="0"/>
    <p:restoredTop sz="95934" autoAdjust="0"/>
  </p:normalViewPr>
  <p:slideViewPr>
    <p:cSldViewPr>
      <p:cViewPr varScale="1">
        <p:scale>
          <a:sx n="77" d="100"/>
          <a:sy n="77" d="100"/>
        </p:scale>
        <p:origin x="44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copyright@swatipopat@podar.org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copyright@swatipopat@podar.org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6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4.png"/><Relationship Id="rId5" Type="http://schemas.openxmlformats.org/officeDocument/2006/relationships/image" Target="../media/image27.png"/><Relationship Id="rId10" Type="http://schemas.openxmlformats.org/officeDocument/2006/relationships/image" Target="../media/image3.png"/><Relationship Id="rId4" Type="http://schemas.openxmlformats.org/officeDocument/2006/relationships/image" Target="../media/image26.png"/><Relationship Id="rId9" Type="http://schemas.openxmlformats.org/officeDocument/2006/relationships/image" Target="../media/image2.png"/><Relationship Id="rId1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2.png"/><Relationship Id="rId7" Type="http://schemas.openxmlformats.org/officeDocument/2006/relationships/image" Target="../media/image3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7.jpeg"/><Relationship Id="rId5" Type="http://schemas.openxmlformats.org/officeDocument/2006/relationships/image" Target="../media/image34.png"/><Relationship Id="rId10" Type="http://schemas.openxmlformats.org/officeDocument/2006/relationships/image" Target="../media/image6.png"/><Relationship Id="rId4" Type="http://schemas.openxmlformats.org/officeDocument/2006/relationships/image" Target="../media/image33.pn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8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7.png"/><Relationship Id="rId5" Type="http://schemas.openxmlformats.org/officeDocument/2006/relationships/image" Target="../media/image4.png"/><Relationship Id="rId10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36.png"/><Relationship Id="rId1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8.png"/><Relationship Id="rId7" Type="http://schemas.openxmlformats.org/officeDocument/2006/relationships/image" Target="../media/image2.png"/><Relationship Id="rId12" Type="http://schemas.openxmlformats.org/officeDocument/2006/relationships/image" Target="../media/image7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6.png"/><Relationship Id="rId5" Type="http://schemas.openxmlformats.org/officeDocument/2006/relationships/image" Target="../media/image34.png"/><Relationship Id="rId10" Type="http://schemas.openxmlformats.org/officeDocument/2006/relationships/image" Target="../media/image5.png"/><Relationship Id="rId4" Type="http://schemas.openxmlformats.org/officeDocument/2006/relationships/image" Target="../media/image33.png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8288000" cy="1051311"/>
          </a:xfrm>
          <a:prstGeom prst="rect">
            <a:avLst/>
          </a:prstGeom>
          <a:solidFill>
            <a:srgbClr val="D0C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300"/>
            <a:ext cx="18288000" cy="97917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68409" y="68717"/>
            <a:ext cx="18304499" cy="9891107"/>
            <a:chOff x="91212" y="17806"/>
            <a:chExt cx="24405997" cy="13188144"/>
          </a:xfrm>
        </p:grpSpPr>
        <p:sp>
          <p:nvSpPr>
            <p:cNvPr id="3" name="Freeform 3"/>
            <p:cNvSpPr/>
            <p:nvPr/>
          </p:nvSpPr>
          <p:spPr>
            <a:xfrm>
              <a:off x="1422953" y="17806"/>
              <a:ext cx="1574800" cy="1500984"/>
            </a:xfrm>
            <a:custGeom>
              <a:avLst/>
              <a:gdLst/>
              <a:ahLst/>
              <a:cxnLst/>
              <a:rect l="l" t="t" r="r" b="b"/>
              <a:pathLst>
                <a:path w="1698634" h="1927743">
                  <a:moveTo>
                    <a:pt x="0" y="0"/>
                  </a:moveTo>
                  <a:lnTo>
                    <a:pt x="1698634" y="0"/>
                  </a:lnTo>
                  <a:lnTo>
                    <a:pt x="1698634" y="1927743"/>
                  </a:lnTo>
                  <a:lnTo>
                    <a:pt x="0" y="192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23002505" y="9994909"/>
              <a:ext cx="1494704" cy="3211041"/>
            </a:xfrm>
            <a:custGeom>
              <a:avLst/>
              <a:gdLst/>
              <a:ahLst/>
              <a:cxnLst/>
              <a:rect l="l" t="t" r="r" b="b"/>
              <a:pathLst>
                <a:path w="1494704" h="3211041">
                  <a:moveTo>
                    <a:pt x="0" y="0"/>
                  </a:moveTo>
                  <a:lnTo>
                    <a:pt x="1494704" y="0"/>
                  </a:lnTo>
                  <a:lnTo>
                    <a:pt x="1494704" y="3211041"/>
                  </a:lnTo>
                  <a:lnTo>
                    <a:pt x="0" y="3211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58509" r="-1860" b="-242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203200" y="12696658"/>
              <a:ext cx="22090389" cy="146117"/>
            </a:xfrm>
            <a:custGeom>
              <a:avLst/>
              <a:gdLst/>
              <a:ahLst/>
              <a:cxnLst/>
              <a:rect l="l" t="t" r="r" b="b"/>
              <a:pathLst>
                <a:path w="22090389" h="146117">
                  <a:moveTo>
                    <a:pt x="0" y="0"/>
                  </a:moveTo>
                  <a:lnTo>
                    <a:pt x="22090389" y="0"/>
                  </a:lnTo>
                  <a:lnTo>
                    <a:pt x="22090389" y="146117"/>
                  </a:lnTo>
                  <a:lnTo>
                    <a:pt x="0" y="146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699002" r="-3135" b="-11245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91212" y="124501"/>
              <a:ext cx="1037997" cy="1203431"/>
            </a:xfrm>
            <a:custGeom>
              <a:avLst/>
              <a:gdLst/>
              <a:ahLst/>
              <a:cxnLst/>
              <a:rect l="l" t="t" r="r" b="b"/>
              <a:pathLst>
                <a:path w="1037997" h="1203431">
                  <a:moveTo>
                    <a:pt x="0" y="0"/>
                  </a:moveTo>
                  <a:lnTo>
                    <a:pt x="1037997" y="0"/>
                  </a:lnTo>
                  <a:lnTo>
                    <a:pt x="1037997" y="1203431"/>
                  </a:lnTo>
                  <a:lnTo>
                    <a:pt x="0" y="1203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1929" r="-1464259" b="-319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6000">
              <a:off x="3354485" y="154579"/>
              <a:ext cx="20985412" cy="1113125"/>
            </a:xfrm>
            <a:custGeom>
              <a:avLst/>
              <a:gdLst/>
              <a:ahLst/>
              <a:cxnLst/>
              <a:rect l="l" t="t" r="r" b="b"/>
              <a:pathLst>
                <a:path w="20985413" h="1113125">
                  <a:moveTo>
                    <a:pt x="0" y="36623"/>
                  </a:moveTo>
                  <a:lnTo>
                    <a:pt x="20983535" y="0"/>
                  </a:lnTo>
                  <a:lnTo>
                    <a:pt x="20985413" y="1076502"/>
                  </a:lnTo>
                  <a:lnTo>
                    <a:pt x="1879" y="1113125"/>
                  </a:lnTo>
                  <a:lnTo>
                    <a:pt x="0" y="36623"/>
                  </a:lnTo>
                  <a:close/>
                </a:path>
              </a:pathLst>
            </a:custGeom>
            <a:blipFill>
              <a:blip r:embed="rId7"/>
              <a:stretch>
                <a:fillRect l="-66589" t="-295699" r="-229793" b="-5118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694" y="9910213"/>
            <a:ext cx="3944983" cy="24758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80397" y="1498160"/>
            <a:ext cx="14596845" cy="940011"/>
          </a:xfrm>
          <a:prstGeom prst="rect">
            <a:avLst/>
          </a:prstGeom>
          <a:solidFill>
            <a:srgbClr val="F498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770710" y="1552668"/>
            <a:ext cx="14695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Integrated Classroom Strategies- Teacher- Led Activities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2225" y="9927207"/>
            <a:ext cx="5316584" cy="33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00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8288002" cy="102870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2225" y="9927207"/>
            <a:ext cx="5316584" cy="33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39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8F509D-CAD9-BDE6-404F-2F4003C7E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816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825228" cy="10286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948796" y="8712555"/>
            <a:ext cx="2725103" cy="24237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9050">
              <a:spcBef>
                <a:spcPts val="180"/>
              </a:spcBef>
            </a:pPr>
            <a:r>
              <a:rPr sz="1425" b="1" spc="-15" dirty="0">
                <a:latin typeface="Calibri"/>
                <a:cs typeface="Calibri"/>
                <a:hlinkClick r:id="rId3"/>
              </a:rPr>
              <a:t>copyright@swatipopat@podar.org</a:t>
            </a:r>
            <a:endParaRPr sz="1425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001" y="1"/>
            <a:ext cx="9143999" cy="10286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2477" y="9887712"/>
            <a:ext cx="5115524" cy="3992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326880" cy="10286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948796" y="8712555"/>
            <a:ext cx="2725103" cy="24237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9050">
              <a:spcBef>
                <a:spcPts val="180"/>
              </a:spcBef>
            </a:pPr>
            <a:r>
              <a:rPr sz="1425" b="1" spc="-15" dirty="0">
                <a:latin typeface="Calibri"/>
                <a:cs typeface="Calibri"/>
                <a:hlinkClick r:id="rId3"/>
              </a:rPr>
              <a:t>copyright@swatipopat@podar.org</a:t>
            </a:r>
            <a:endParaRPr sz="1425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001" y="1"/>
            <a:ext cx="9143999" cy="10286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2477" y="9887712"/>
            <a:ext cx="5115524" cy="3992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8000" cy="10286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2477" y="9887712"/>
            <a:ext cx="5115524" cy="3992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8000" cy="10286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2477" y="9887712"/>
            <a:ext cx="5115524" cy="3992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DE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44" y="1051310"/>
            <a:ext cx="16179936" cy="8370759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68409" y="68717"/>
            <a:ext cx="18304499" cy="9891107"/>
            <a:chOff x="91212" y="17806"/>
            <a:chExt cx="24405997" cy="13188144"/>
          </a:xfrm>
        </p:grpSpPr>
        <p:sp>
          <p:nvSpPr>
            <p:cNvPr id="3" name="Freeform 3"/>
            <p:cNvSpPr/>
            <p:nvPr/>
          </p:nvSpPr>
          <p:spPr>
            <a:xfrm>
              <a:off x="1422953" y="17806"/>
              <a:ext cx="1574800" cy="1500984"/>
            </a:xfrm>
            <a:custGeom>
              <a:avLst/>
              <a:gdLst/>
              <a:ahLst/>
              <a:cxnLst/>
              <a:rect l="l" t="t" r="r" b="b"/>
              <a:pathLst>
                <a:path w="1698634" h="1927743">
                  <a:moveTo>
                    <a:pt x="0" y="0"/>
                  </a:moveTo>
                  <a:lnTo>
                    <a:pt x="1698634" y="0"/>
                  </a:lnTo>
                  <a:lnTo>
                    <a:pt x="1698634" y="1927743"/>
                  </a:lnTo>
                  <a:lnTo>
                    <a:pt x="0" y="192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23002505" y="9994909"/>
              <a:ext cx="1494704" cy="3211041"/>
            </a:xfrm>
            <a:custGeom>
              <a:avLst/>
              <a:gdLst/>
              <a:ahLst/>
              <a:cxnLst/>
              <a:rect l="l" t="t" r="r" b="b"/>
              <a:pathLst>
                <a:path w="1494704" h="3211041">
                  <a:moveTo>
                    <a:pt x="0" y="0"/>
                  </a:moveTo>
                  <a:lnTo>
                    <a:pt x="1494704" y="0"/>
                  </a:lnTo>
                  <a:lnTo>
                    <a:pt x="1494704" y="3211041"/>
                  </a:lnTo>
                  <a:lnTo>
                    <a:pt x="0" y="3211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58509" r="-1860" b="-242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203200" y="12696658"/>
              <a:ext cx="22090389" cy="146117"/>
            </a:xfrm>
            <a:custGeom>
              <a:avLst/>
              <a:gdLst/>
              <a:ahLst/>
              <a:cxnLst/>
              <a:rect l="l" t="t" r="r" b="b"/>
              <a:pathLst>
                <a:path w="22090389" h="146117">
                  <a:moveTo>
                    <a:pt x="0" y="0"/>
                  </a:moveTo>
                  <a:lnTo>
                    <a:pt x="22090389" y="0"/>
                  </a:lnTo>
                  <a:lnTo>
                    <a:pt x="22090389" y="146117"/>
                  </a:lnTo>
                  <a:lnTo>
                    <a:pt x="0" y="146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699002" r="-3135" b="-11245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91212" y="124501"/>
              <a:ext cx="1037997" cy="1203431"/>
            </a:xfrm>
            <a:custGeom>
              <a:avLst/>
              <a:gdLst/>
              <a:ahLst/>
              <a:cxnLst/>
              <a:rect l="l" t="t" r="r" b="b"/>
              <a:pathLst>
                <a:path w="1037997" h="1203431">
                  <a:moveTo>
                    <a:pt x="0" y="0"/>
                  </a:moveTo>
                  <a:lnTo>
                    <a:pt x="1037997" y="0"/>
                  </a:lnTo>
                  <a:lnTo>
                    <a:pt x="1037997" y="1203431"/>
                  </a:lnTo>
                  <a:lnTo>
                    <a:pt x="0" y="1203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1929" r="-1464259" b="-319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6000">
              <a:off x="3354485" y="154579"/>
              <a:ext cx="20985412" cy="1113125"/>
            </a:xfrm>
            <a:custGeom>
              <a:avLst/>
              <a:gdLst/>
              <a:ahLst/>
              <a:cxnLst/>
              <a:rect l="l" t="t" r="r" b="b"/>
              <a:pathLst>
                <a:path w="20985413" h="1113125">
                  <a:moveTo>
                    <a:pt x="0" y="36623"/>
                  </a:moveTo>
                  <a:lnTo>
                    <a:pt x="20983535" y="0"/>
                  </a:lnTo>
                  <a:lnTo>
                    <a:pt x="20985413" y="1076502"/>
                  </a:lnTo>
                  <a:lnTo>
                    <a:pt x="1879" y="1113125"/>
                  </a:lnTo>
                  <a:lnTo>
                    <a:pt x="0" y="36623"/>
                  </a:lnTo>
                  <a:close/>
                </a:path>
              </a:pathLst>
            </a:custGeom>
            <a:blipFill>
              <a:blip r:embed="rId7"/>
              <a:stretch>
                <a:fillRect l="-66589" t="-295699" r="-229793" b="-5118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694" y="9910213"/>
            <a:ext cx="3944983" cy="24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29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20"/>
            <a:ext cx="18295871" cy="1028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78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20"/>
            <a:ext cx="18295871" cy="1028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42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8288000" cy="10401300"/>
          </a:xfrm>
          <a:prstGeom prst="rect">
            <a:avLst/>
          </a:prstGeom>
          <a:solidFill>
            <a:srgbClr val="FFD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9" y="1035132"/>
            <a:ext cx="17466501" cy="841329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68409" y="68717"/>
            <a:ext cx="18304499" cy="9891107"/>
            <a:chOff x="91212" y="17806"/>
            <a:chExt cx="24405997" cy="13188144"/>
          </a:xfrm>
        </p:grpSpPr>
        <p:sp>
          <p:nvSpPr>
            <p:cNvPr id="3" name="Freeform 3"/>
            <p:cNvSpPr/>
            <p:nvPr/>
          </p:nvSpPr>
          <p:spPr>
            <a:xfrm>
              <a:off x="1422953" y="17806"/>
              <a:ext cx="1574800" cy="1500984"/>
            </a:xfrm>
            <a:custGeom>
              <a:avLst/>
              <a:gdLst/>
              <a:ahLst/>
              <a:cxnLst/>
              <a:rect l="l" t="t" r="r" b="b"/>
              <a:pathLst>
                <a:path w="1698634" h="1927743">
                  <a:moveTo>
                    <a:pt x="0" y="0"/>
                  </a:moveTo>
                  <a:lnTo>
                    <a:pt x="1698634" y="0"/>
                  </a:lnTo>
                  <a:lnTo>
                    <a:pt x="1698634" y="1927743"/>
                  </a:lnTo>
                  <a:lnTo>
                    <a:pt x="0" y="192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23002505" y="9994909"/>
              <a:ext cx="1494704" cy="3211041"/>
            </a:xfrm>
            <a:custGeom>
              <a:avLst/>
              <a:gdLst/>
              <a:ahLst/>
              <a:cxnLst/>
              <a:rect l="l" t="t" r="r" b="b"/>
              <a:pathLst>
                <a:path w="1494704" h="3211041">
                  <a:moveTo>
                    <a:pt x="0" y="0"/>
                  </a:moveTo>
                  <a:lnTo>
                    <a:pt x="1494704" y="0"/>
                  </a:lnTo>
                  <a:lnTo>
                    <a:pt x="1494704" y="3211041"/>
                  </a:lnTo>
                  <a:lnTo>
                    <a:pt x="0" y="3211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58509" r="-1860" b="-242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203200" y="12696658"/>
              <a:ext cx="22090389" cy="146117"/>
            </a:xfrm>
            <a:custGeom>
              <a:avLst/>
              <a:gdLst/>
              <a:ahLst/>
              <a:cxnLst/>
              <a:rect l="l" t="t" r="r" b="b"/>
              <a:pathLst>
                <a:path w="22090389" h="146117">
                  <a:moveTo>
                    <a:pt x="0" y="0"/>
                  </a:moveTo>
                  <a:lnTo>
                    <a:pt x="22090389" y="0"/>
                  </a:lnTo>
                  <a:lnTo>
                    <a:pt x="22090389" y="146117"/>
                  </a:lnTo>
                  <a:lnTo>
                    <a:pt x="0" y="146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699002" r="-3135" b="-11245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91212" y="124501"/>
              <a:ext cx="1037997" cy="1203431"/>
            </a:xfrm>
            <a:custGeom>
              <a:avLst/>
              <a:gdLst/>
              <a:ahLst/>
              <a:cxnLst/>
              <a:rect l="l" t="t" r="r" b="b"/>
              <a:pathLst>
                <a:path w="1037997" h="1203431">
                  <a:moveTo>
                    <a:pt x="0" y="0"/>
                  </a:moveTo>
                  <a:lnTo>
                    <a:pt x="1037997" y="0"/>
                  </a:lnTo>
                  <a:lnTo>
                    <a:pt x="1037997" y="1203431"/>
                  </a:lnTo>
                  <a:lnTo>
                    <a:pt x="0" y="1203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1929" r="-1464259" b="-319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6000">
              <a:off x="3354485" y="154579"/>
              <a:ext cx="20985412" cy="1113125"/>
            </a:xfrm>
            <a:custGeom>
              <a:avLst/>
              <a:gdLst/>
              <a:ahLst/>
              <a:cxnLst/>
              <a:rect l="l" t="t" r="r" b="b"/>
              <a:pathLst>
                <a:path w="20985413" h="1113125">
                  <a:moveTo>
                    <a:pt x="0" y="36623"/>
                  </a:moveTo>
                  <a:lnTo>
                    <a:pt x="20983535" y="0"/>
                  </a:lnTo>
                  <a:lnTo>
                    <a:pt x="20985413" y="1076502"/>
                  </a:lnTo>
                  <a:lnTo>
                    <a:pt x="1879" y="1113125"/>
                  </a:lnTo>
                  <a:lnTo>
                    <a:pt x="0" y="36623"/>
                  </a:lnTo>
                  <a:close/>
                </a:path>
              </a:pathLst>
            </a:custGeom>
            <a:blipFill>
              <a:blip r:embed="rId7"/>
              <a:stretch>
                <a:fillRect l="-66589" t="-295699" r="-229793" b="-5118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694" y="9910213"/>
            <a:ext cx="3944983" cy="24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73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454EE7-C115-68CE-E8F9-48E267DE4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25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-419100"/>
            <a:ext cx="18288000" cy="1070609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7987"/>
            <a:ext cx="18288000" cy="902159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229601" y="2390445"/>
            <a:ext cx="10003076" cy="732179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13" y="1019876"/>
            <a:ext cx="13406938" cy="181018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29701" y="2692151"/>
            <a:ext cx="15633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In this activity your child will develop language, thinking and social skills.</a:t>
            </a:r>
            <a:endParaRPr lang="en-IN" sz="36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449" y="8080987"/>
            <a:ext cx="8337832" cy="102571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449" y="3549980"/>
            <a:ext cx="8337832" cy="102571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449" y="4683674"/>
            <a:ext cx="8337832" cy="102571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449" y="5817369"/>
            <a:ext cx="8337832" cy="102194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449" y="6947292"/>
            <a:ext cx="8337832" cy="102571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517382" y="3644632"/>
            <a:ext cx="6448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Parent will hold a bus puppet in her hand and will start talking about a topic</a:t>
            </a:r>
            <a:endParaRPr lang="en-IN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10517382" y="4946785"/>
            <a:ext cx="6448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Bus will stop at </a:t>
            </a:r>
            <a:r>
              <a:rPr lang="en-US" sz="2400" dirty="0" err="1"/>
              <a:t>Yash</a:t>
            </a:r>
            <a:r>
              <a:rPr lang="en-US" sz="2400" dirty="0"/>
              <a:t>.</a:t>
            </a:r>
            <a:endParaRPr lang="en-IN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10517382" y="6078875"/>
            <a:ext cx="6448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does </a:t>
            </a:r>
            <a:r>
              <a:rPr lang="en-US" sz="2400" dirty="0" err="1"/>
              <a:t>Yash</a:t>
            </a:r>
            <a:r>
              <a:rPr lang="en-US" sz="2400" dirty="0"/>
              <a:t> want to say about the topic?</a:t>
            </a:r>
            <a:endParaRPr lang="en-IN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10517382" y="6983411"/>
            <a:ext cx="6448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Or Parent will start a story, bus stops at </a:t>
            </a:r>
            <a:r>
              <a:rPr lang="en-US" sz="2400" dirty="0" err="1"/>
              <a:t>Yash</a:t>
            </a:r>
            <a:r>
              <a:rPr lang="en-US" sz="2400" dirty="0"/>
              <a:t> and </a:t>
            </a:r>
            <a:r>
              <a:rPr lang="en-US" sz="2400" dirty="0" err="1"/>
              <a:t>Yash</a:t>
            </a:r>
            <a:r>
              <a:rPr lang="en-US" sz="2400" dirty="0"/>
              <a:t> adds to the story.</a:t>
            </a:r>
            <a:endParaRPr lang="en-IN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10517382" y="8312380"/>
            <a:ext cx="6448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Bus moves to the next family member.</a:t>
            </a:r>
            <a:endParaRPr lang="en-IN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4267200" y="1429384"/>
            <a:ext cx="13474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Bus Stop</a:t>
            </a:r>
            <a:endParaRPr lang="en-IN" sz="5400" b="1" dirty="0">
              <a:solidFill>
                <a:schemeClr val="bg1"/>
              </a:solidFill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68409" y="68717"/>
            <a:ext cx="18304499" cy="9891107"/>
            <a:chOff x="91212" y="17806"/>
            <a:chExt cx="24405997" cy="13188144"/>
          </a:xfrm>
        </p:grpSpPr>
        <p:sp>
          <p:nvSpPr>
            <p:cNvPr id="3" name="Freeform 3"/>
            <p:cNvSpPr/>
            <p:nvPr/>
          </p:nvSpPr>
          <p:spPr>
            <a:xfrm>
              <a:off x="1422953" y="17806"/>
              <a:ext cx="1574800" cy="1500984"/>
            </a:xfrm>
            <a:custGeom>
              <a:avLst/>
              <a:gdLst/>
              <a:ahLst/>
              <a:cxnLst/>
              <a:rect l="l" t="t" r="r" b="b"/>
              <a:pathLst>
                <a:path w="1698634" h="1927743">
                  <a:moveTo>
                    <a:pt x="0" y="0"/>
                  </a:moveTo>
                  <a:lnTo>
                    <a:pt x="1698634" y="0"/>
                  </a:lnTo>
                  <a:lnTo>
                    <a:pt x="1698634" y="1927743"/>
                  </a:lnTo>
                  <a:lnTo>
                    <a:pt x="0" y="192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23002505" y="9994909"/>
              <a:ext cx="1494704" cy="3211041"/>
            </a:xfrm>
            <a:custGeom>
              <a:avLst/>
              <a:gdLst/>
              <a:ahLst/>
              <a:cxnLst/>
              <a:rect l="l" t="t" r="r" b="b"/>
              <a:pathLst>
                <a:path w="1494704" h="3211041">
                  <a:moveTo>
                    <a:pt x="0" y="0"/>
                  </a:moveTo>
                  <a:lnTo>
                    <a:pt x="1494704" y="0"/>
                  </a:lnTo>
                  <a:lnTo>
                    <a:pt x="1494704" y="3211041"/>
                  </a:lnTo>
                  <a:lnTo>
                    <a:pt x="0" y="3211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58509" r="-1860" b="-242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203200" y="12696658"/>
              <a:ext cx="22090389" cy="146117"/>
            </a:xfrm>
            <a:custGeom>
              <a:avLst/>
              <a:gdLst/>
              <a:ahLst/>
              <a:cxnLst/>
              <a:rect l="l" t="t" r="r" b="b"/>
              <a:pathLst>
                <a:path w="22090389" h="146117">
                  <a:moveTo>
                    <a:pt x="0" y="0"/>
                  </a:moveTo>
                  <a:lnTo>
                    <a:pt x="22090389" y="0"/>
                  </a:lnTo>
                  <a:lnTo>
                    <a:pt x="22090389" y="146117"/>
                  </a:lnTo>
                  <a:lnTo>
                    <a:pt x="0" y="146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2699002" r="-3135" b="-11245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91212" y="124501"/>
              <a:ext cx="1037997" cy="1203431"/>
            </a:xfrm>
            <a:custGeom>
              <a:avLst/>
              <a:gdLst/>
              <a:ahLst/>
              <a:cxnLst/>
              <a:rect l="l" t="t" r="r" b="b"/>
              <a:pathLst>
                <a:path w="1037997" h="1203431">
                  <a:moveTo>
                    <a:pt x="0" y="0"/>
                  </a:moveTo>
                  <a:lnTo>
                    <a:pt x="1037997" y="0"/>
                  </a:lnTo>
                  <a:lnTo>
                    <a:pt x="1037997" y="1203431"/>
                  </a:lnTo>
                  <a:lnTo>
                    <a:pt x="0" y="1203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31929" r="-1464259" b="-319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6000">
              <a:off x="3354485" y="154579"/>
              <a:ext cx="20985412" cy="1113125"/>
            </a:xfrm>
            <a:custGeom>
              <a:avLst/>
              <a:gdLst/>
              <a:ahLst/>
              <a:cxnLst/>
              <a:rect l="l" t="t" r="r" b="b"/>
              <a:pathLst>
                <a:path w="20985413" h="1113125">
                  <a:moveTo>
                    <a:pt x="0" y="36623"/>
                  </a:moveTo>
                  <a:lnTo>
                    <a:pt x="20983535" y="0"/>
                  </a:lnTo>
                  <a:lnTo>
                    <a:pt x="20985413" y="1076502"/>
                  </a:lnTo>
                  <a:lnTo>
                    <a:pt x="1879" y="1113125"/>
                  </a:lnTo>
                  <a:lnTo>
                    <a:pt x="0" y="36623"/>
                  </a:lnTo>
                  <a:close/>
                </a:path>
              </a:pathLst>
            </a:custGeom>
            <a:blipFill>
              <a:blip r:embed="rId13"/>
              <a:stretch>
                <a:fillRect l="-66589" t="-295699" r="-229793" b="-5118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694" y="9910213"/>
            <a:ext cx="3944983" cy="24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69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388772" y="2710331"/>
            <a:ext cx="9675698" cy="578342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194659" y="717464"/>
            <a:ext cx="15684176" cy="256769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403" y="860488"/>
            <a:ext cx="11312571" cy="185880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90869" y="2644206"/>
            <a:ext cx="16682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In this activity your child will learn how to wait for their turn, it also develops language and memory skills</a:t>
            </a:r>
            <a:endParaRPr lang="en-IN" sz="36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999" y="4472717"/>
            <a:ext cx="8228973" cy="147837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999" y="6234874"/>
            <a:ext cx="8228973" cy="147837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550081" y="4669512"/>
            <a:ext cx="63192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Each family member holds a puppet or toy that represents character's of a story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96544" y="6499329"/>
            <a:ext cx="65838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And participates in the story when their character's turn comes.</a:t>
            </a:r>
            <a:endParaRPr lang="en-IN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4244821" y="1353429"/>
            <a:ext cx="12281145" cy="1240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Puppet Plays!</a:t>
            </a:r>
            <a:endParaRPr lang="en-IN" sz="5400" b="1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587250" y="9615674"/>
            <a:ext cx="9675698" cy="62674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" name="Group 2"/>
          <p:cNvGrpSpPr/>
          <p:nvPr/>
        </p:nvGrpSpPr>
        <p:grpSpPr>
          <a:xfrm>
            <a:off x="68409" y="68717"/>
            <a:ext cx="18304499" cy="9891107"/>
            <a:chOff x="91212" y="17806"/>
            <a:chExt cx="24405997" cy="13188144"/>
          </a:xfrm>
        </p:grpSpPr>
        <p:sp>
          <p:nvSpPr>
            <p:cNvPr id="3" name="Freeform 3"/>
            <p:cNvSpPr/>
            <p:nvPr/>
          </p:nvSpPr>
          <p:spPr>
            <a:xfrm>
              <a:off x="1422953" y="17806"/>
              <a:ext cx="1574800" cy="1500984"/>
            </a:xfrm>
            <a:custGeom>
              <a:avLst/>
              <a:gdLst/>
              <a:ahLst/>
              <a:cxnLst/>
              <a:rect l="l" t="t" r="r" b="b"/>
              <a:pathLst>
                <a:path w="1698634" h="1927743">
                  <a:moveTo>
                    <a:pt x="0" y="0"/>
                  </a:moveTo>
                  <a:lnTo>
                    <a:pt x="1698634" y="0"/>
                  </a:lnTo>
                  <a:lnTo>
                    <a:pt x="1698634" y="1927743"/>
                  </a:lnTo>
                  <a:lnTo>
                    <a:pt x="0" y="192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23002505" y="9994909"/>
              <a:ext cx="1494704" cy="3211041"/>
            </a:xfrm>
            <a:custGeom>
              <a:avLst/>
              <a:gdLst/>
              <a:ahLst/>
              <a:cxnLst/>
              <a:rect l="l" t="t" r="r" b="b"/>
              <a:pathLst>
                <a:path w="1494704" h="3211041">
                  <a:moveTo>
                    <a:pt x="0" y="0"/>
                  </a:moveTo>
                  <a:lnTo>
                    <a:pt x="1494704" y="0"/>
                  </a:lnTo>
                  <a:lnTo>
                    <a:pt x="1494704" y="3211041"/>
                  </a:lnTo>
                  <a:lnTo>
                    <a:pt x="0" y="3211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58509" r="-1860" b="-242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203200" y="12696658"/>
              <a:ext cx="22090389" cy="146117"/>
            </a:xfrm>
            <a:custGeom>
              <a:avLst/>
              <a:gdLst/>
              <a:ahLst/>
              <a:cxnLst/>
              <a:rect l="l" t="t" r="r" b="b"/>
              <a:pathLst>
                <a:path w="22090389" h="146117">
                  <a:moveTo>
                    <a:pt x="0" y="0"/>
                  </a:moveTo>
                  <a:lnTo>
                    <a:pt x="22090389" y="0"/>
                  </a:lnTo>
                  <a:lnTo>
                    <a:pt x="22090389" y="146117"/>
                  </a:lnTo>
                  <a:lnTo>
                    <a:pt x="0" y="146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699002" r="-3135" b="-11245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91212" y="124501"/>
              <a:ext cx="1037997" cy="1203431"/>
            </a:xfrm>
            <a:custGeom>
              <a:avLst/>
              <a:gdLst/>
              <a:ahLst/>
              <a:cxnLst/>
              <a:rect l="l" t="t" r="r" b="b"/>
              <a:pathLst>
                <a:path w="1037997" h="1203431">
                  <a:moveTo>
                    <a:pt x="0" y="0"/>
                  </a:moveTo>
                  <a:lnTo>
                    <a:pt x="1037997" y="0"/>
                  </a:lnTo>
                  <a:lnTo>
                    <a:pt x="1037997" y="1203431"/>
                  </a:lnTo>
                  <a:lnTo>
                    <a:pt x="0" y="1203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31929" r="-1464259" b="-319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6000">
              <a:off x="3354485" y="154579"/>
              <a:ext cx="20985412" cy="1113125"/>
            </a:xfrm>
            <a:custGeom>
              <a:avLst/>
              <a:gdLst/>
              <a:ahLst/>
              <a:cxnLst/>
              <a:rect l="l" t="t" r="r" b="b"/>
              <a:pathLst>
                <a:path w="20985413" h="1113125">
                  <a:moveTo>
                    <a:pt x="0" y="36623"/>
                  </a:moveTo>
                  <a:lnTo>
                    <a:pt x="20983535" y="0"/>
                  </a:lnTo>
                  <a:lnTo>
                    <a:pt x="20985413" y="1076502"/>
                  </a:lnTo>
                  <a:lnTo>
                    <a:pt x="1879" y="1113125"/>
                  </a:lnTo>
                  <a:lnTo>
                    <a:pt x="0" y="36623"/>
                  </a:lnTo>
                  <a:close/>
                </a:path>
              </a:pathLst>
            </a:custGeom>
            <a:blipFill>
              <a:blip r:embed="rId10"/>
              <a:stretch>
                <a:fillRect l="-66589" t="-295699" r="-229793" b="-5118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694" y="9910213"/>
            <a:ext cx="3944983" cy="24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36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569" y="0"/>
            <a:ext cx="18495802" cy="10377288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1388269" y="309566"/>
            <a:ext cx="15650766" cy="2112593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ectangle 34"/>
          <p:cNvSpPr/>
          <p:nvPr/>
        </p:nvSpPr>
        <p:spPr>
          <a:xfrm>
            <a:off x="7635478" y="1863228"/>
            <a:ext cx="10195322" cy="8666063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" name="Group 2"/>
          <p:cNvGrpSpPr/>
          <p:nvPr/>
        </p:nvGrpSpPr>
        <p:grpSpPr>
          <a:xfrm>
            <a:off x="68409" y="68717"/>
            <a:ext cx="18304499" cy="9891107"/>
            <a:chOff x="91212" y="17806"/>
            <a:chExt cx="24405997" cy="13188144"/>
          </a:xfrm>
        </p:grpSpPr>
        <p:sp>
          <p:nvSpPr>
            <p:cNvPr id="3" name="Freeform 3"/>
            <p:cNvSpPr/>
            <p:nvPr/>
          </p:nvSpPr>
          <p:spPr>
            <a:xfrm>
              <a:off x="1422953" y="17806"/>
              <a:ext cx="1574800" cy="1500984"/>
            </a:xfrm>
            <a:custGeom>
              <a:avLst/>
              <a:gdLst/>
              <a:ahLst/>
              <a:cxnLst/>
              <a:rect l="l" t="t" r="r" b="b"/>
              <a:pathLst>
                <a:path w="1698634" h="1927743">
                  <a:moveTo>
                    <a:pt x="0" y="0"/>
                  </a:moveTo>
                  <a:lnTo>
                    <a:pt x="1698634" y="0"/>
                  </a:lnTo>
                  <a:lnTo>
                    <a:pt x="1698634" y="1927743"/>
                  </a:lnTo>
                  <a:lnTo>
                    <a:pt x="0" y="192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23002505" y="9994909"/>
              <a:ext cx="1494704" cy="3211041"/>
            </a:xfrm>
            <a:custGeom>
              <a:avLst/>
              <a:gdLst/>
              <a:ahLst/>
              <a:cxnLst/>
              <a:rect l="l" t="t" r="r" b="b"/>
              <a:pathLst>
                <a:path w="1494704" h="3211041">
                  <a:moveTo>
                    <a:pt x="0" y="0"/>
                  </a:moveTo>
                  <a:lnTo>
                    <a:pt x="1494704" y="0"/>
                  </a:lnTo>
                  <a:lnTo>
                    <a:pt x="1494704" y="3211041"/>
                  </a:lnTo>
                  <a:lnTo>
                    <a:pt x="0" y="3211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58509" r="-1860" b="-242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203200" y="12696658"/>
              <a:ext cx="22090389" cy="146117"/>
            </a:xfrm>
            <a:custGeom>
              <a:avLst/>
              <a:gdLst/>
              <a:ahLst/>
              <a:cxnLst/>
              <a:rect l="l" t="t" r="r" b="b"/>
              <a:pathLst>
                <a:path w="22090389" h="146117">
                  <a:moveTo>
                    <a:pt x="0" y="0"/>
                  </a:moveTo>
                  <a:lnTo>
                    <a:pt x="22090389" y="0"/>
                  </a:lnTo>
                  <a:lnTo>
                    <a:pt x="22090389" y="146117"/>
                  </a:lnTo>
                  <a:lnTo>
                    <a:pt x="0" y="146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699002" r="-3135" b="-11245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91212" y="124501"/>
              <a:ext cx="1037997" cy="1203431"/>
            </a:xfrm>
            <a:custGeom>
              <a:avLst/>
              <a:gdLst/>
              <a:ahLst/>
              <a:cxnLst/>
              <a:rect l="l" t="t" r="r" b="b"/>
              <a:pathLst>
                <a:path w="1037997" h="1203431">
                  <a:moveTo>
                    <a:pt x="0" y="0"/>
                  </a:moveTo>
                  <a:lnTo>
                    <a:pt x="1037997" y="0"/>
                  </a:lnTo>
                  <a:lnTo>
                    <a:pt x="1037997" y="1203431"/>
                  </a:lnTo>
                  <a:lnTo>
                    <a:pt x="0" y="1203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1929" r="-1464259" b="-319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6000">
              <a:off x="3354485" y="154579"/>
              <a:ext cx="20985412" cy="1113125"/>
            </a:xfrm>
            <a:custGeom>
              <a:avLst/>
              <a:gdLst/>
              <a:ahLst/>
              <a:cxnLst/>
              <a:rect l="l" t="t" r="r" b="b"/>
              <a:pathLst>
                <a:path w="20985413" h="1113125">
                  <a:moveTo>
                    <a:pt x="0" y="36623"/>
                  </a:moveTo>
                  <a:lnTo>
                    <a:pt x="20983535" y="0"/>
                  </a:lnTo>
                  <a:lnTo>
                    <a:pt x="20985413" y="1076502"/>
                  </a:lnTo>
                  <a:lnTo>
                    <a:pt x="1879" y="1113125"/>
                  </a:lnTo>
                  <a:lnTo>
                    <a:pt x="0" y="36623"/>
                  </a:lnTo>
                  <a:close/>
                </a:path>
              </a:pathLst>
            </a:custGeom>
            <a:blipFill>
              <a:blip r:embed="rId7"/>
              <a:stretch>
                <a:fillRect l="-66589" t="-295699" r="-229793" b="-5118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694" y="9910213"/>
            <a:ext cx="3944983" cy="24758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722" y="979609"/>
            <a:ext cx="14811024" cy="1730642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8251031" y="8784028"/>
            <a:ext cx="5291138" cy="73025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TextBox 36"/>
          <p:cNvSpPr txBox="1"/>
          <p:nvPr/>
        </p:nvSpPr>
        <p:spPr>
          <a:xfrm>
            <a:off x="3484278" y="1467813"/>
            <a:ext cx="12747235" cy="1139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C.A.R- Cut, Arrange, Rearrange</a:t>
            </a:r>
            <a:endParaRPr lang="en-IN" sz="48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98719" y="2430687"/>
            <a:ext cx="15229863" cy="13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in this activity your child will nurture fine motor skills required for writing and learn to think, and connect art to reading and writing. </a:t>
            </a:r>
            <a:endParaRPr lang="en-IN" sz="2800" b="1" dirty="0">
              <a:solidFill>
                <a:schemeClr val="bg1"/>
              </a:solidFill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876" y="8053255"/>
            <a:ext cx="8629067" cy="106937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876" y="3329362"/>
            <a:ext cx="8629067" cy="106937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876" y="4511318"/>
            <a:ext cx="8629067" cy="106937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876" y="5693274"/>
            <a:ext cx="8629067" cy="1065445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876" y="6871298"/>
            <a:ext cx="8629067" cy="1069377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0287174" y="3561192"/>
            <a:ext cx="6751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Send home a sheet with pictures.</a:t>
            </a:r>
            <a:endParaRPr lang="en-IN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10287174" y="4747625"/>
            <a:ext cx="6751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Children cut them.</a:t>
            </a:r>
            <a:endParaRPr lang="en-IN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10287174" y="5781295"/>
            <a:ext cx="6751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They arrange them in any order and narrate the story.</a:t>
            </a:r>
            <a:endParaRPr lang="en-IN" sz="2800" dirty="0"/>
          </a:p>
        </p:txBody>
      </p:sp>
      <p:sp>
        <p:nvSpPr>
          <p:cNvPr id="47" name="TextBox 46"/>
          <p:cNvSpPr txBox="1"/>
          <p:nvPr/>
        </p:nvSpPr>
        <p:spPr>
          <a:xfrm>
            <a:off x="10287174" y="7122041"/>
            <a:ext cx="6751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They can then draw what they have created.</a:t>
            </a:r>
            <a:endParaRPr lang="en-IN" sz="2800" dirty="0"/>
          </a:p>
        </p:txBody>
      </p:sp>
      <p:sp>
        <p:nvSpPr>
          <p:cNvPr id="48" name="TextBox 47"/>
          <p:cNvSpPr txBox="1"/>
          <p:nvPr/>
        </p:nvSpPr>
        <p:spPr>
          <a:xfrm>
            <a:off x="10244820" y="8102516"/>
            <a:ext cx="6751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 per the age of the child, parent can write or help child write key words for the drawing</a:t>
            </a:r>
          </a:p>
        </p:txBody>
      </p:sp>
    </p:spTree>
    <p:extLst>
      <p:ext uri="{BB962C8B-B14F-4D97-AF65-F5344CB8AC3E}">
        <p14:creationId xmlns:p14="http://schemas.microsoft.com/office/powerpoint/2010/main" val="3726580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052"/>
            <a:ext cx="18288000" cy="1031205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301038" y="2807861"/>
            <a:ext cx="9829800" cy="642814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214438" y="213798"/>
            <a:ext cx="16087725" cy="259406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38" y="917092"/>
            <a:ext cx="16157481" cy="188825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783848" y="1542791"/>
            <a:ext cx="13906074" cy="1243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Memory and fun game- Housie</a:t>
            </a:r>
            <a:endParaRPr lang="en-IN" sz="48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6802" y="2662101"/>
            <a:ext cx="16614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 this housie of letters-numbers, your child will learn memory, identification skills and more in a fun manner</a:t>
            </a:r>
            <a:endParaRPr lang="en-IN" sz="3200" b="1" dirty="0">
              <a:solidFill>
                <a:schemeClr val="bg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429" y="3722477"/>
            <a:ext cx="8795846" cy="15542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429" y="5685058"/>
            <a:ext cx="8795846" cy="155429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429" y="7641403"/>
            <a:ext cx="8795846" cy="154999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192876" y="4048800"/>
            <a:ext cx="6686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create a housie card for each family member with different pictures, letters, words or numbers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20472" y="5849447"/>
            <a:ext cx="7096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Then say the words, name of the pictures, letters or numbers and each person marks it on their card if they have 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92876" y="7766519"/>
            <a:ext cx="7031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Like the normal housie, the one who gets first line, last line, middle line, all lines wins. A fun way for full family to be part of literacy and numeracy for the child. 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68409" y="68717"/>
            <a:ext cx="18304499" cy="9891107"/>
            <a:chOff x="91212" y="17806"/>
            <a:chExt cx="24405997" cy="13188144"/>
          </a:xfrm>
        </p:grpSpPr>
        <p:sp>
          <p:nvSpPr>
            <p:cNvPr id="3" name="Freeform 3"/>
            <p:cNvSpPr/>
            <p:nvPr/>
          </p:nvSpPr>
          <p:spPr>
            <a:xfrm>
              <a:off x="1422953" y="17806"/>
              <a:ext cx="1574800" cy="1500984"/>
            </a:xfrm>
            <a:custGeom>
              <a:avLst/>
              <a:gdLst/>
              <a:ahLst/>
              <a:cxnLst/>
              <a:rect l="l" t="t" r="r" b="b"/>
              <a:pathLst>
                <a:path w="1698634" h="1927743">
                  <a:moveTo>
                    <a:pt x="0" y="0"/>
                  </a:moveTo>
                  <a:lnTo>
                    <a:pt x="1698634" y="0"/>
                  </a:lnTo>
                  <a:lnTo>
                    <a:pt x="1698634" y="1927743"/>
                  </a:lnTo>
                  <a:lnTo>
                    <a:pt x="0" y="192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23002505" y="9994909"/>
              <a:ext cx="1494704" cy="3211041"/>
            </a:xfrm>
            <a:custGeom>
              <a:avLst/>
              <a:gdLst/>
              <a:ahLst/>
              <a:cxnLst/>
              <a:rect l="l" t="t" r="r" b="b"/>
              <a:pathLst>
                <a:path w="1494704" h="3211041">
                  <a:moveTo>
                    <a:pt x="0" y="0"/>
                  </a:moveTo>
                  <a:lnTo>
                    <a:pt x="1494704" y="0"/>
                  </a:lnTo>
                  <a:lnTo>
                    <a:pt x="1494704" y="3211041"/>
                  </a:lnTo>
                  <a:lnTo>
                    <a:pt x="0" y="3211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58509" r="-1860" b="-242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203200" y="12696658"/>
              <a:ext cx="22090389" cy="146117"/>
            </a:xfrm>
            <a:custGeom>
              <a:avLst/>
              <a:gdLst/>
              <a:ahLst/>
              <a:cxnLst/>
              <a:rect l="l" t="t" r="r" b="b"/>
              <a:pathLst>
                <a:path w="22090389" h="146117">
                  <a:moveTo>
                    <a:pt x="0" y="0"/>
                  </a:moveTo>
                  <a:lnTo>
                    <a:pt x="22090389" y="0"/>
                  </a:lnTo>
                  <a:lnTo>
                    <a:pt x="22090389" y="146117"/>
                  </a:lnTo>
                  <a:lnTo>
                    <a:pt x="0" y="146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699002" r="-3135" b="-11245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91212" y="124501"/>
              <a:ext cx="1037997" cy="1203431"/>
            </a:xfrm>
            <a:custGeom>
              <a:avLst/>
              <a:gdLst/>
              <a:ahLst/>
              <a:cxnLst/>
              <a:rect l="l" t="t" r="r" b="b"/>
              <a:pathLst>
                <a:path w="1037997" h="1203431">
                  <a:moveTo>
                    <a:pt x="0" y="0"/>
                  </a:moveTo>
                  <a:lnTo>
                    <a:pt x="1037997" y="0"/>
                  </a:lnTo>
                  <a:lnTo>
                    <a:pt x="1037997" y="1203431"/>
                  </a:lnTo>
                  <a:lnTo>
                    <a:pt x="0" y="1203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31929" r="-1464259" b="-319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6000">
              <a:off x="3354485" y="154579"/>
              <a:ext cx="20985412" cy="1113125"/>
            </a:xfrm>
            <a:custGeom>
              <a:avLst/>
              <a:gdLst/>
              <a:ahLst/>
              <a:cxnLst/>
              <a:rect l="l" t="t" r="r" b="b"/>
              <a:pathLst>
                <a:path w="20985413" h="1113125">
                  <a:moveTo>
                    <a:pt x="0" y="36623"/>
                  </a:moveTo>
                  <a:lnTo>
                    <a:pt x="20983535" y="0"/>
                  </a:lnTo>
                  <a:lnTo>
                    <a:pt x="20985413" y="1076502"/>
                  </a:lnTo>
                  <a:lnTo>
                    <a:pt x="1879" y="1113125"/>
                  </a:lnTo>
                  <a:lnTo>
                    <a:pt x="0" y="36623"/>
                  </a:lnTo>
                  <a:close/>
                </a:path>
              </a:pathLst>
            </a:custGeom>
            <a:blipFill>
              <a:blip r:embed="rId11"/>
              <a:stretch>
                <a:fillRect l="-66589" t="-295699" r="-229793" b="-5118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13768624" y="9687443"/>
            <a:ext cx="4519376" cy="599557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694" y="9910213"/>
            <a:ext cx="3944983" cy="24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57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CF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3" name="Content Placeholder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9" y="1019876"/>
            <a:ext cx="16721138" cy="9267124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68409" y="68717"/>
            <a:ext cx="18304499" cy="9891107"/>
            <a:chOff x="91212" y="17806"/>
            <a:chExt cx="24405997" cy="13188144"/>
          </a:xfrm>
        </p:grpSpPr>
        <p:sp>
          <p:nvSpPr>
            <p:cNvPr id="3" name="Freeform 3"/>
            <p:cNvSpPr/>
            <p:nvPr/>
          </p:nvSpPr>
          <p:spPr>
            <a:xfrm>
              <a:off x="1422953" y="17806"/>
              <a:ext cx="1574800" cy="1500984"/>
            </a:xfrm>
            <a:custGeom>
              <a:avLst/>
              <a:gdLst/>
              <a:ahLst/>
              <a:cxnLst/>
              <a:rect l="l" t="t" r="r" b="b"/>
              <a:pathLst>
                <a:path w="1698634" h="1927743">
                  <a:moveTo>
                    <a:pt x="0" y="0"/>
                  </a:moveTo>
                  <a:lnTo>
                    <a:pt x="1698634" y="0"/>
                  </a:lnTo>
                  <a:lnTo>
                    <a:pt x="1698634" y="1927743"/>
                  </a:lnTo>
                  <a:lnTo>
                    <a:pt x="0" y="192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23002505" y="9994909"/>
              <a:ext cx="1494704" cy="3211041"/>
            </a:xfrm>
            <a:custGeom>
              <a:avLst/>
              <a:gdLst/>
              <a:ahLst/>
              <a:cxnLst/>
              <a:rect l="l" t="t" r="r" b="b"/>
              <a:pathLst>
                <a:path w="1494704" h="3211041">
                  <a:moveTo>
                    <a:pt x="0" y="0"/>
                  </a:moveTo>
                  <a:lnTo>
                    <a:pt x="1494704" y="0"/>
                  </a:lnTo>
                  <a:lnTo>
                    <a:pt x="1494704" y="3211041"/>
                  </a:lnTo>
                  <a:lnTo>
                    <a:pt x="0" y="3211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58509" r="-1860" b="-242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203200" y="12696658"/>
              <a:ext cx="22090389" cy="146117"/>
            </a:xfrm>
            <a:custGeom>
              <a:avLst/>
              <a:gdLst/>
              <a:ahLst/>
              <a:cxnLst/>
              <a:rect l="l" t="t" r="r" b="b"/>
              <a:pathLst>
                <a:path w="22090389" h="146117">
                  <a:moveTo>
                    <a:pt x="0" y="0"/>
                  </a:moveTo>
                  <a:lnTo>
                    <a:pt x="22090389" y="0"/>
                  </a:lnTo>
                  <a:lnTo>
                    <a:pt x="22090389" y="146117"/>
                  </a:lnTo>
                  <a:lnTo>
                    <a:pt x="0" y="146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699002" r="-3135" b="-11245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91212" y="124501"/>
              <a:ext cx="1037997" cy="1203431"/>
            </a:xfrm>
            <a:custGeom>
              <a:avLst/>
              <a:gdLst/>
              <a:ahLst/>
              <a:cxnLst/>
              <a:rect l="l" t="t" r="r" b="b"/>
              <a:pathLst>
                <a:path w="1037997" h="1203431">
                  <a:moveTo>
                    <a:pt x="0" y="0"/>
                  </a:moveTo>
                  <a:lnTo>
                    <a:pt x="1037997" y="0"/>
                  </a:lnTo>
                  <a:lnTo>
                    <a:pt x="1037997" y="1203431"/>
                  </a:lnTo>
                  <a:lnTo>
                    <a:pt x="0" y="1203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1929" r="-1464259" b="-319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6000">
              <a:off x="3354485" y="154579"/>
              <a:ext cx="20985412" cy="1113125"/>
            </a:xfrm>
            <a:custGeom>
              <a:avLst/>
              <a:gdLst/>
              <a:ahLst/>
              <a:cxnLst/>
              <a:rect l="l" t="t" r="r" b="b"/>
              <a:pathLst>
                <a:path w="20985413" h="1113125">
                  <a:moveTo>
                    <a:pt x="0" y="36623"/>
                  </a:moveTo>
                  <a:lnTo>
                    <a:pt x="20983535" y="0"/>
                  </a:lnTo>
                  <a:lnTo>
                    <a:pt x="20985413" y="1076502"/>
                  </a:lnTo>
                  <a:lnTo>
                    <a:pt x="1879" y="1113125"/>
                  </a:lnTo>
                  <a:lnTo>
                    <a:pt x="0" y="36623"/>
                  </a:lnTo>
                  <a:close/>
                </a:path>
              </a:pathLst>
            </a:custGeom>
            <a:blipFill>
              <a:blip r:embed="rId7"/>
              <a:stretch>
                <a:fillRect l="-66589" t="-295699" r="-229793" b="-5118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694" y="9910213"/>
            <a:ext cx="3944983" cy="24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07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336</Words>
  <Application>Microsoft Macintosh PowerPoint</Application>
  <PresentationFormat>Custom</PresentationFormat>
  <Paragraphs>26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Counseling Initiative</dc:title>
  <dc:creator>kp</dc:creator>
  <cp:lastModifiedBy>Swati Vats</cp:lastModifiedBy>
  <cp:revision>86</cp:revision>
  <cp:lastPrinted>2025-05-14T10:30:17Z</cp:lastPrinted>
  <dcterms:created xsi:type="dcterms:W3CDTF">2006-08-16T00:00:00Z</dcterms:created>
  <dcterms:modified xsi:type="dcterms:W3CDTF">2025-06-02T09:36:57Z</dcterms:modified>
  <dc:identifier>DAGLpIPgeuk</dc:identifier>
</cp:coreProperties>
</file>