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FC84-1AA0-4BC5-874C-96E67C3E1A86}" type="datetimeFigureOut">
              <a:rPr lang="en-IN" smtClean="0"/>
              <a:t>20-09-2023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C16C-5E6B-4213-81A8-37D446D302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2936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FC84-1AA0-4BC5-874C-96E67C3E1A86}" type="datetimeFigureOut">
              <a:rPr lang="en-IN" smtClean="0"/>
              <a:t>20-09-2023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C16C-5E6B-4213-81A8-37D446D302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2341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FC84-1AA0-4BC5-874C-96E67C3E1A86}" type="datetimeFigureOut">
              <a:rPr lang="en-IN" smtClean="0"/>
              <a:t>20-09-2023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C16C-5E6B-4213-81A8-37D446D302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5596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FC84-1AA0-4BC5-874C-96E67C3E1A86}" type="datetimeFigureOut">
              <a:rPr lang="en-IN" smtClean="0"/>
              <a:t>20-09-2023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C16C-5E6B-4213-81A8-37D446D302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0694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FC84-1AA0-4BC5-874C-96E67C3E1A86}" type="datetimeFigureOut">
              <a:rPr lang="en-IN" smtClean="0"/>
              <a:t>20-09-2023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C16C-5E6B-4213-81A8-37D446D302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549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FC84-1AA0-4BC5-874C-96E67C3E1A86}" type="datetimeFigureOut">
              <a:rPr lang="en-IN" smtClean="0"/>
              <a:t>20-09-2023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C16C-5E6B-4213-81A8-37D446D302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9107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FC84-1AA0-4BC5-874C-96E67C3E1A86}" type="datetimeFigureOut">
              <a:rPr lang="en-IN" smtClean="0"/>
              <a:t>20-09-2023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C16C-5E6B-4213-81A8-37D446D302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1481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FC84-1AA0-4BC5-874C-96E67C3E1A86}" type="datetimeFigureOut">
              <a:rPr lang="en-IN" smtClean="0"/>
              <a:t>20-09-2023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C16C-5E6B-4213-81A8-37D446D302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539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FC84-1AA0-4BC5-874C-96E67C3E1A86}" type="datetimeFigureOut">
              <a:rPr lang="en-IN" smtClean="0"/>
              <a:t>20-09-2023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C16C-5E6B-4213-81A8-37D446D302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1992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FC84-1AA0-4BC5-874C-96E67C3E1A86}" type="datetimeFigureOut">
              <a:rPr lang="en-IN" smtClean="0"/>
              <a:t>20-09-2023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C16C-5E6B-4213-81A8-37D446D302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2663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FC84-1AA0-4BC5-874C-96E67C3E1A86}" type="datetimeFigureOut">
              <a:rPr lang="en-IN" smtClean="0"/>
              <a:t>20-09-2023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3C16C-5E6B-4213-81A8-37D446D302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8770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CFC84-1AA0-4BC5-874C-96E67C3E1A86}" type="datetimeFigureOut">
              <a:rPr lang="en-IN" smtClean="0"/>
              <a:t>20-09-2023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3C16C-5E6B-4213-81A8-37D446D302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6817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9408477" y="6326289"/>
            <a:ext cx="2782640" cy="2616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IN" sz="1100" dirty="0">
                <a:solidFill>
                  <a:schemeClr val="bg1"/>
                </a:solidFill>
              </a:rPr>
              <a:t>collated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anose="020B0604020202020204" pitchFamily="34" charset="0"/>
              </a:rPr>
              <a:t>@drswatipopatvats@gmail.com 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" y="0"/>
            <a:ext cx="12190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73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75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18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286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809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990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079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</Words>
  <Application>Microsoft Office PowerPoint</Application>
  <PresentationFormat>Widescreen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7</cp:revision>
  <dcterms:created xsi:type="dcterms:W3CDTF">2023-09-20T03:47:20Z</dcterms:created>
  <dcterms:modified xsi:type="dcterms:W3CDTF">2023-09-20T08:30:13Z</dcterms:modified>
</cp:coreProperties>
</file>