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6" r:id="rId20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46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5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" y="0"/>
            <a:ext cx="10692726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4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39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2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6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49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51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46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39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52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9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9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1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77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4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46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86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380"/>
            <a:ext cx="10692924" cy="75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48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Untitled-1</dc:title>
  <dc:creator>Sanjay</dc:creator>
  <cp:lastModifiedBy>Sanjay</cp:lastModifiedBy>
  <cp:revision>1</cp:revision>
  <dcterms:created xsi:type="dcterms:W3CDTF">2024-02-12T04:51:04Z</dcterms:created>
  <dcterms:modified xsi:type="dcterms:W3CDTF">2024-02-12T04:56:34Z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2024-02-12T00:00:00Z</vt:filetime>
  </property>
  <property fmtid="{D5CDD505-2E9C-101B-9397-08002B2CF9AE}" pid="3" name="Creator">
    <vt:lpwstr>CorelDRAW 2022</vt:lpwstr>
  </property>
  <property fmtid="{D5CDD505-2E9C-101B-9397-08002B2CF9AE}" pid="4" name="LastSaved">
    <vt:filetime>2024-02-12T00:00:00Z</vt:filetime>
  </property>
  <property fmtid="{D5CDD505-2E9C-101B-9397-08002B2CF9AE}" pid="5" name="Producer">
    <vt:lpwstr>Corel PDF Engine Version 24.5.0.731</vt:lpwstr>
  </property>
</Properties>
</file>