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9221-13BB-48D5-A03B-7CD9490C5BF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E702-8DBC-4DF1-83C4-9E04EFEB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7541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9221-13BB-48D5-A03B-7CD9490C5BF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E702-8DBC-4DF1-83C4-9E04EFEB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4072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9221-13BB-48D5-A03B-7CD9490C5BF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E702-8DBC-4DF1-83C4-9E04EFEB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6546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9221-13BB-48D5-A03B-7CD9490C5BF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E702-8DBC-4DF1-83C4-9E04EFEB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043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9221-13BB-48D5-A03B-7CD9490C5BF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E702-8DBC-4DF1-83C4-9E04EFEB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90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9221-13BB-48D5-A03B-7CD9490C5BF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E702-8DBC-4DF1-83C4-9E04EFEB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794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9221-13BB-48D5-A03B-7CD9490C5BF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E702-8DBC-4DF1-83C4-9E04EFEB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4663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9221-13BB-48D5-A03B-7CD9490C5BF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E702-8DBC-4DF1-83C4-9E04EFEB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07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9221-13BB-48D5-A03B-7CD9490C5BF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E702-8DBC-4DF1-83C4-9E04EFEB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74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9221-13BB-48D5-A03B-7CD9490C5BF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E702-8DBC-4DF1-83C4-9E04EFEB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9712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9221-13BB-48D5-A03B-7CD9490C5BF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E702-8DBC-4DF1-83C4-9E04EFEB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2651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49221-13BB-48D5-A03B-7CD9490C5BFF}" type="datetimeFigureOut">
              <a:rPr lang="en-IN" smtClean="0"/>
              <a:t>26-02-2025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8E702-8DBC-4DF1-83C4-9E04EFEB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8278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88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94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04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16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195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2025-02-26T07:27:53Z</dcterms:created>
  <dcterms:modified xsi:type="dcterms:W3CDTF">2025-02-26T07:28:58Z</dcterms:modified>
</cp:coreProperties>
</file>