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63" r:id="rId3"/>
    <p:sldId id="772" r:id="rId4"/>
    <p:sldId id="291" r:id="rId5"/>
    <p:sldId id="764" r:id="rId6"/>
    <p:sldId id="771" r:id="rId7"/>
    <p:sldId id="310" r:id="rId8"/>
    <p:sldId id="765" r:id="rId9"/>
    <p:sldId id="766" r:id="rId10"/>
    <p:sldId id="767" r:id="rId11"/>
    <p:sldId id="768" r:id="rId12"/>
    <p:sldId id="769" r:id="rId13"/>
    <p:sldId id="257" r:id="rId14"/>
    <p:sldId id="258" r:id="rId15"/>
    <p:sldId id="298" r:id="rId16"/>
    <p:sldId id="299" r:id="rId17"/>
    <p:sldId id="259" r:id="rId18"/>
    <p:sldId id="260" r:id="rId19"/>
    <p:sldId id="261" r:id="rId20"/>
    <p:sldId id="816" r:id="rId21"/>
    <p:sldId id="262" r:id="rId22"/>
    <p:sldId id="263" r:id="rId23"/>
    <p:sldId id="264" r:id="rId24"/>
    <p:sldId id="815" r:id="rId25"/>
    <p:sldId id="265" r:id="rId26"/>
    <p:sldId id="373" r:id="rId27"/>
    <p:sldId id="266" r:id="rId28"/>
    <p:sldId id="267" r:id="rId29"/>
    <p:sldId id="268" r:id="rId30"/>
    <p:sldId id="269" r:id="rId31"/>
    <p:sldId id="371" r:id="rId32"/>
    <p:sldId id="387" r:id="rId33"/>
    <p:sldId id="773" r:id="rId34"/>
    <p:sldId id="270" r:id="rId35"/>
    <p:sldId id="271" r:id="rId36"/>
    <p:sldId id="378" r:id="rId37"/>
    <p:sldId id="272" r:id="rId38"/>
    <p:sldId id="303" r:id="rId39"/>
    <p:sldId id="273" r:id="rId40"/>
    <p:sldId id="274" r:id="rId41"/>
    <p:sldId id="275" r:id="rId42"/>
    <p:sldId id="774" r:id="rId43"/>
    <p:sldId id="276" r:id="rId44"/>
    <p:sldId id="277" r:id="rId45"/>
    <p:sldId id="278" r:id="rId46"/>
    <p:sldId id="279" r:id="rId47"/>
    <p:sldId id="715" r:id="rId48"/>
    <p:sldId id="791" r:id="rId49"/>
    <p:sldId id="792" r:id="rId50"/>
    <p:sldId id="793" r:id="rId51"/>
    <p:sldId id="794" r:id="rId52"/>
    <p:sldId id="280" r:id="rId53"/>
    <p:sldId id="281" r:id="rId54"/>
    <p:sldId id="282" r:id="rId55"/>
    <p:sldId id="30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88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059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06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08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65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584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249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301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96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61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333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36743-01F8-473A-B075-3C23D3158DAB}" type="datetimeFigureOut">
              <a:rPr lang="en-IN" smtClean="0"/>
              <a:t>21/08/25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EFFD-2AA1-4E36-9DC3-F6F6763024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71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0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75CE8-7A95-08EF-D695-6A4FE4BA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31170F-123D-B449-2294-83B283D52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" y="0"/>
            <a:ext cx="12190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1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4F0381-3000-60DF-3463-5BCDFC8FD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78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262551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" y="0"/>
            <a:ext cx="1217880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3941477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FFBCBF-19DF-0A85-0677-3C8BAA54A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6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3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176583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3526" cy="68571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212148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3360187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2684096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426572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027023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1861102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1580307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236751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2635275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590935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100777-771B-7CC7-DF3B-E431B5963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6590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3553D6-69AF-7894-0EAC-AE286807C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902" y="0"/>
            <a:ext cx="622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08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75965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4206597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165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58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287987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CAF055-9655-A96E-F8FF-8638522AD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652930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487484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967504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2105"/>
          </a:xfrm>
        </p:spPr>
      </p:pic>
    </p:spTree>
    <p:extLst>
      <p:ext uri="{BB962C8B-B14F-4D97-AF65-F5344CB8AC3E}">
        <p14:creationId xmlns:p14="http://schemas.microsoft.com/office/powerpoint/2010/main" val="2160776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25DEF-C793-0D80-D350-0E9E34D26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9640E-852A-6D26-74F5-40267F85DCB2}"/>
              </a:ext>
            </a:extLst>
          </p:cNvPr>
          <p:cNvSpPr txBox="1"/>
          <p:nvPr/>
        </p:nvSpPr>
        <p:spPr>
          <a:xfrm>
            <a:off x="9405257" y="6529642"/>
            <a:ext cx="26474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3407454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95B8E66-1641-0C00-961A-8B072F81F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31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ECF1909-7AB6-831E-08BF-BDD25B64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6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149754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681427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63A9A8-8E5A-DA08-AB6F-499240A77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72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100384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697709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2229415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690271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0132296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26776260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39745151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480833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4125485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11824275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38A5B-2066-100E-310E-6D35D904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855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A61C77-9E40-8B31-A6C9-C03D0BB8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6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3C8516-4F65-4DC0-7D7F-FC74BB06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888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71BA1A-816E-91F6-BEC4-A99552944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12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463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2489" cy="6858000"/>
          </a:xfrm>
        </p:spPr>
      </p:pic>
    </p:spTree>
    <p:extLst>
      <p:ext uri="{BB962C8B-B14F-4D97-AF65-F5344CB8AC3E}">
        <p14:creationId xmlns:p14="http://schemas.microsoft.com/office/powerpoint/2010/main" val="22708560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4"/>
            <a:ext cx="12198434" cy="685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343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910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</p:spTree>
    <p:extLst>
      <p:ext uri="{BB962C8B-B14F-4D97-AF65-F5344CB8AC3E}">
        <p14:creationId xmlns:p14="http://schemas.microsoft.com/office/powerpoint/2010/main" val="791152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84</Words>
  <Application>Microsoft Macintosh PowerPoint</Application>
  <PresentationFormat>Widescreen</PresentationFormat>
  <Paragraphs>12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Sanjay</dc:creator>
  <cp:lastModifiedBy>Swati Vats</cp:lastModifiedBy>
  <cp:revision>8</cp:revision>
  <dcterms:created xsi:type="dcterms:W3CDTF">2025-08-05T10:47:06Z</dcterms:created>
  <dcterms:modified xsi:type="dcterms:W3CDTF">2025-08-21T06:17:28Z</dcterms:modified>
</cp:coreProperties>
</file>