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media/image17.jpg" ContentType="image/jpg"/>
  <Override PartName="/ppt/media/image18.jpg" ContentType="image/jpg"/>
  <Override PartName="/ppt/media/image24.jpg" ContentType="image/jpg"/>
  <Override PartName="/ppt/media/image4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0" r:id="rId2"/>
    <p:sldMasterId id="2147483708" r:id="rId3"/>
  </p:sldMasterIdLst>
  <p:sldIdLst>
    <p:sldId id="256" r:id="rId4"/>
    <p:sldId id="359" r:id="rId5"/>
    <p:sldId id="556" r:id="rId6"/>
    <p:sldId id="647" r:id="rId7"/>
    <p:sldId id="648" r:id="rId8"/>
    <p:sldId id="354" r:id="rId9"/>
    <p:sldId id="651" r:id="rId10"/>
    <p:sldId id="652" r:id="rId11"/>
    <p:sldId id="653" r:id="rId12"/>
    <p:sldId id="551" r:id="rId13"/>
    <p:sldId id="548" r:id="rId14"/>
    <p:sldId id="549" r:id="rId15"/>
    <p:sldId id="542" r:id="rId16"/>
    <p:sldId id="654" r:id="rId17"/>
    <p:sldId id="345" r:id="rId18"/>
    <p:sldId id="674" r:id="rId19"/>
    <p:sldId id="675" r:id="rId20"/>
    <p:sldId id="298" r:id="rId21"/>
    <p:sldId id="257" r:id="rId22"/>
    <p:sldId id="258" r:id="rId23"/>
    <p:sldId id="265" r:id="rId24"/>
    <p:sldId id="266" r:id="rId25"/>
    <p:sldId id="657" r:id="rId26"/>
    <p:sldId id="262" r:id="rId27"/>
    <p:sldId id="263" r:id="rId28"/>
    <p:sldId id="264" r:id="rId29"/>
    <p:sldId id="269" r:id="rId30"/>
    <p:sldId id="271" r:id="rId31"/>
    <p:sldId id="272" r:id="rId32"/>
    <p:sldId id="268" r:id="rId33"/>
    <p:sldId id="288" r:id="rId34"/>
    <p:sldId id="333" r:id="rId35"/>
    <p:sldId id="291" r:id="rId36"/>
    <p:sldId id="334" r:id="rId37"/>
    <p:sldId id="284" r:id="rId38"/>
    <p:sldId id="278" r:id="rId39"/>
    <p:sldId id="658" r:id="rId40"/>
    <p:sldId id="357" r:id="rId41"/>
    <p:sldId id="286" r:id="rId42"/>
    <p:sldId id="358" r:id="rId43"/>
    <p:sldId id="361" r:id="rId44"/>
    <p:sldId id="306" r:id="rId45"/>
    <p:sldId id="676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46"/>
  </p:normalViewPr>
  <p:slideViewPr>
    <p:cSldViewPr snapToGrid="0" snapToObjects="1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7-14T00:17:23.294" idx="1">
    <p:pos x="7680" y="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7CD82-FEFE-3F50-1FD4-30E059CC2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C438E-483F-BA7B-ECA0-662B074FF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F8AA9-40A0-17A2-C9B2-F6C9CF1B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324A2-678C-6374-48F2-31B399FE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D37DE-5E79-44AD-E8F3-C90CE006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66227-0EBC-0A30-4625-38038708F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FA0E4-2807-68C8-95BC-5862CD62B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494C1-4A58-9F7C-61BE-E59E1F49E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A838D-2A6A-DEC8-D2C4-7CBF6E885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8ED67-EFE0-81A9-3A12-ED5733559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5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0EBF9-BA64-0E3B-6753-F95F37BB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2E948-A8B2-31C4-A79C-B2AD4FC02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6B66C-429E-10AE-2FC9-596D4DB71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C4C11-1A3A-94CE-A263-8651E0F3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29867-F8D6-4534-1DAD-77A21507E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9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7407-544C-4339-DB2F-39ECD40B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B6044-34A2-4A16-0DC1-6B4306AF0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2E13F-95E1-7E73-7B0D-578531B55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4A4BD-62BF-507C-F410-3D44CB2EA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D59E47-4991-3724-ABC8-CFFEC4C27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FE6D6-7A3D-C27C-B455-87BEAF53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2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9BAC8-F85B-546A-B9C0-F6A606B6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554DB-4A76-B7FC-3263-1E40E4C93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EFEA9-A40D-B89B-31D7-D6C4E44F1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5BF2BE-8A0B-2EC0-5489-399B81568E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63D595-C8A1-4997-2057-C5F5A1D273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D30037-7CCA-335E-B0AE-EADD096EE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A478A5-6560-2436-33FF-E03C6C3D2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C6C018-B47D-8562-943B-8DFB949F7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0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7B623-0139-CA5B-ADC3-F3F328165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C07C6-F458-9A7C-AB9B-56F02FA7D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E65A14-36F8-C603-3C9C-69D65970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176807-811C-52F9-11AD-49DFFBB97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0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F0E63C-B362-3E5B-1C93-648800D5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49EE69-6BDE-47F0-818C-D574ED1E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CCEF8-01AE-BED9-9F86-B7EBA6C79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6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85D7-41F1-EF5A-4F6E-1856EA1A7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177DB-861C-6847-558C-D37A4AB88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F7ADE-59D9-A543-8972-90738D293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F5DF6-59F0-0247-2831-681BAE17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E78A8-59E9-FECC-96DC-BF783FBAE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513C2-667C-8C2E-83BE-B90DE21B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95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BFC4C-8A1A-FB5E-0E77-B96B71194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21DB6F-04AE-8610-6376-23FB5A725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B8CD1-0E21-3FC2-F690-A9ADEE656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A06BE-6110-B12F-8EBA-B99C7CE75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12AE6-7329-B436-2037-EEC553AFB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32AC3-D7BA-7364-F7F4-0295E58B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32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8C469-FF9E-D2F8-ECD9-C5E75D08E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04384-2963-624B-B910-310016E66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0AECC-3932-4FF3-E6FF-BF2C6A83F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B79E3-1947-2D79-7D35-7A0DA4424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EA52F-4CB0-D614-C69A-8656E483F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66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E5BD26-964B-32A1-184C-D3DBC2B23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D721DE-E7E0-D207-D17A-927E75F34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D174D-63C5-67DD-9D67-062FE2D23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0582C-0889-C9F4-332A-784A6355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47A91-DC76-52B2-9779-E3D1A38FB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14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51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32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7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50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745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43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66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72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62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59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7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21592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25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603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172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34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145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2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24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6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71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195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30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955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9204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359418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975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26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98C3C5-CD00-ABBB-798F-4C8FF72E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E6164-53A9-3D18-B423-336A114ED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4D440-682A-7E6B-D983-D13B3C4EB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F59EE-F9BF-D036-3530-E87C6BED7D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A8939-FD44-80EB-2D8B-72058321E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7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5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AD0D18A-BEA3-6A4D-8BFE-EEB22E686B77}" type="datetimeFigureOut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5C3C9B5-1037-9E4C-AD1E-8FC5B8BE6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2276B-3580-842D-BE17-663FA14A5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164214"/>
          </a:xfrm>
        </p:spPr>
        <p:txBody>
          <a:bodyPr/>
          <a:lstStyle/>
          <a:p>
            <a:r>
              <a:rPr lang="en-US" dirty="0"/>
              <a:t>IMPORTANCE OF ECE FOR FUTURE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5EC78-166A-1F9A-74B8-814EAA204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419600"/>
            <a:ext cx="9070848" cy="107852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DR. SWATI POPAT VATS</a:t>
            </a:r>
          </a:p>
          <a:p>
            <a:r>
              <a:rPr lang="en-US" dirty="0"/>
              <a:t>PRESIDENT</a:t>
            </a:r>
          </a:p>
          <a:p>
            <a:r>
              <a:rPr lang="en-US" dirty="0"/>
              <a:t>EARLY CHILDHOOD ASSOCIATION</a:t>
            </a:r>
          </a:p>
          <a:p>
            <a:r>
              <a:rPr lang="en-US" dirty="0"/>
              <a:t>ASSOCIATION FOR PREPARATORY EDUCATION AND RESEARCH</a:t>
            </a:r>
          </a:p>
          <a:p>
            <a:r>
              <a:rPr lang="en-US" dirty="0"/>
              <a:t>PODAR EDUCATION NETWORK</a:t>
            </a:r>
          </a:p>
        </p:txBody>
      </p:sp>
    </p:spTree>
    <p:extLst>
      <p:ext uri="{BB962C8B-B14F-4D97-AF65-F5344CB8AC3E}">
        <p14:creationId xmlns:p14="http://schemas.microsoft.com/office/powerpoint/2010/main" val="239137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05F235-973C-C62F-8185-D8E627169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1F58C4-47FE-6EFB-B377-77479E722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248" y="751640"/>
            <a:ext cx="9519504" cy="5354721"/>
          </a:xfrm>
          <a:prstGeom prst="rect">
            <a:avLst/>
          </a:prstGeom>
        </p:spPr>
      </p:pic>
      <p:pic>
        <p:nvPicPr>
          <p:cNvPr id="5" name="Picture 2" descr="C:\Users\ADMIN\Desktop\for purvi\FB_IMG_1432223085881.jpg">
            <a:extLst>
              <a:ext uri="{FF2B5EF4-FFF2-40B4-BE49-F238E27FC236}">
                <a16:creationId xmlns:a16="http://schemas.microsoft.com/office/drawing/2014/main" id="{2F126D0D-9C6C-19B6-D9A8-BFBA00228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3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32C5F2-5636-7EBA-6DEA-848E72FE7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248" y="751640"/>
            <a:ext cx="9519504" cy="5354721"/>
          </a:xfrm>
          <a:prstGeom prst="rect">
            <a:avLst/>
          </a:prstGeom>
        </p:spPr>
      </p:pic>
      <p:pic>
        <p:nvPicPr>
          <p:cNvPr id="4" name="Picture 2" descr="C:\Users\ADMIN\Desktop\for purvi\FB_IMG_1432223126526.jpg">
            <a:extLst>
              <a:ext uri="{FF2B5EF4-FFF2-40B4-BE49-F238E27FC236}">
                <a16:creationId xmlns:a16="http://schemas.microsoft.com/office/drawing/2014/main" id="{E948D312-67E6-5114-2E17-20DB587BA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34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24E78A24-26C3-D120-7A05-2873DA7A7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11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81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83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2" y="0"/>
            <a:ext cx="12109938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16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54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6A0EEF-1B6C-1944-8D9F-F92FED8AA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22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4F26EF-BBF7-A58D-6DC1-C1D26D3D0F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01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08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01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1DB01F2-AE12-74AE-98AC-6083A3946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65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626206B-426A-46C4-4018-C881B190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06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48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42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48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16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EA1EC62-7623-A5B5-9CD7-481E85F23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84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04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2" y="0"/>
            <a:ext cx="12109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48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19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2C8F32-0728-42D1-A4EE-4771E345C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2" y="0"/>
            <a:ext cx="12109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74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16CE4B-A8F3-B004-05F1-A05407A25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610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B1267-740A-78AF-CC30-95FEDED02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06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A05046-C265-9B5A-916E-4B961DCCD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"/>
            <a:ext cx="12192000" cy="685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48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F13303-BCD2-448E-522E-848C3E23C6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36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A1E2FA-D182-5D14-247B-20DD353FB6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45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78BE48-4D39-1285-A075-41FA3E7AAB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76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83E28BE-A0E6-BE30-798D-9DE15C5BBF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246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074768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DF2FE7-D2BB-AC9F-C197-F220FE20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"/>
            <a:ext cx="12192000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27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E740A-8440-F577-CE04-103ACA9773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TECHNOLOGY LITERACY AND FOUNDATIONAL LITERACY AND NUMERACY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AFA190-6621-A0BF-91FD-89D508E842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WHAT IS THE CONNECTION?</a:t>
            </a:r>
          </a:p>
          <a:p>
            <a:endParaRPr lang="en-US" dirty="0"/>
          </a:p>
          <a:p>
            <a:r>
              <a:rPr lang="en-US" dirty="0"/>
              <a:t>BECAUSE IT IS TIME TO TEACH WITH ‘CONNECTIONS’</a:t>
            </a:r>
          </a:p>
        </p:txBody>
      </p:sp>
    </p:spTree>
    <p:extLst>
      <p:ext uri="{BB962C8B-B14F-4D97-AF65-F5344CB8AC3E}">
        <p14:creationId xmlns:p14="http://schemas.microsoft.com/office/powerpoint/2010/main" val="36903797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459F7C-9F86-F0C1-897A-72AE8FD1B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35" y="0"/>
            <a:ext cx="10754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11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6BD023-3339-B226-BEC4-11DE30173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42" y="0"/>
            <a:ext cx="10753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970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386CAA-BEB7-D978-638E-B0B5B33D3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78" y="893"/>
            <a:ext cx="10754846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909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0CD513C-C3DA-F388-7F58-9A722A99F4ED}"/>
              </a:ext>
            </a:extLst>
          </p:cNvPr>
          <p:cNvGrpSpPr/>
          <p:nvPr/>
        </p:nvGrpSpPr>
        <p:grpSpPr>
          <a:xfrm>
            <a:off x="0" y="79153"/>
            <a:ext cx="12192000" cy="6778847"/>
            <a:chOff x="208687" y="178025"/>
            <a:chExt cx="11774626" cy="650195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8687" y="178025"/>
              <a:ext cx="5497584" cy="6501950"/>
            </a:xfrm>
            <a:prstGeom prst="rect">
              <a:avLst/>
            </a:prstGeom>
          </p:spPr>
        </p:pic>
        <p:pic>
          <p:nvPicPr>
            <p:cNvPr id="3" name="Content Placeholder 1">
              <a:extLst>
                <a:ext uri="{FF2B5EF4-FFF2-40B4-BE49-F238E27FC236}">
                  <a16:creationId xmlns:a16="http://schemas.microsoft.com/office/drawing/2014/main" id="{6AE6EB17-60EB-A927-F956-2D04E2959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6271" y="178025"/>
              <a:ext cx="6277042" cy="650195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02" y="5919347"/>
            <a:ext cx="2134451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90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216" y="5919347"/>
            <a:ext cx="1925536" cy="17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698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4EE9-A305-40FD-980B-49842B4F10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CONNECT WITH ME ON</a:t>
            </a:r>
            <a:br>
              <a:rPr lang="en-US" sz="4400" dirty="0"/>
            </a:br>
            <a:r>
              <a:rPr lang="en-US" sz="4400" dirty="0"/>
              <a:t>7506639870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 err="1"/>
              <a:t>www.eca-aper.org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65364570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3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59</Words>
  <Application>Microsoft Macintosh PowerPoint</Application>
  <PresentationFormat>Widescreen</PresentationFormat>
  <Paragraphs>11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Calibri</vt:lpstr>
      <vt:lpstr>Calibri Light</vt:lpstr>
      <vt:lpstr>Century Gothic</vt:lpstr>
      <vt:lpstr>Garamond</vt:lpstr>
      <vt:lpstr>Trebuchet MS</vt:lpstr>
      <vt:lpstr>Office Theme</vt:lpstr>
      <vt:lpstr>Berlin</vt:lpstr>
      <vt:lpstr>Savon</vt:lpstr>
      <vt:lpstr>IMPORTANCE OF ECE FOR FUTURE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TECHNOLOGY LITERACY AND FOUNDATIONAL LITERACY AND NUMERACY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CONNECT WITH ME ON 7506639870  www.eca-aper.org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ECE FOR FUTURE LEARNING</dc:title>
  <dc:creator>Swati Vats</dc:creator>
  <cp:lastModifiedBy>Swati Vats</cp:lastModifiedBy>
  <cp:revision>2</cp:revision>
  <dcterms:created xsi:type="dcterms:W3CDTF">2024-07-11T09:40:27Z</dcterms:created>
  <dcterms:modified xsi:type="dcterms:W3CDTF">2024-07-11T11:27:49Z</dcterms:modified>
</cp:coreProperties>
</file>