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90" r:id="rId3"/>
    <p:sldId id="291" r:id="rId4"/>
    <p:sldId id="292" r:id="rId5"/>
    <p:sldId id="293" r:id="rId6"/>
    <p:sldId id="276" r:id="rId7"/>
    <p:sldId id="295" r:id="rId8"/>
    <p:sldId id="296" r:id="rId9"/>
    <p:sldId id="297" r:id="rId10"/>
    <p:sldId id="273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78" r:id="rId19"/>
    <p:sldId id="277" r:id="rId20"/>
    <p:sldId id="286" r:id="rId21"/>
    <p:sldId id="287" r:id="rId22"/>
    <p:sldId id="2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97"/>
  </p:normalViewPr>
  <p:slideViewPr>
    <p:cSldViewPr snapToGrid="0">
      <p:cViewPr varScale="1">
        <p:scale>
          <a:sx n="69" d="100"/>
          <a:sy n="69" d="100"/>
        </p:scale>
        <p:origin x="5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2A6223-2A70-4775-EEB2-CA89323E1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D02DB51-B97B-6BA3-7571-A3AFE049A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E431184-F204-518A-8938-9D81F7E0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E2DC86A-D0A6-39CF-E3DD-F27EFDEEF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20C5552-E9DB-99A1-4116-3F1F0048B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2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104322-B6B6-3FD9-A4C2-E86D8DBE0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FB399ED-6BC9-3DED-9B7F-BECEDFF14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5CEB82-3031-E98B-734D-E9F2AA575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6466FA-9721-7C29-3548-104443F0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51F4066-5BD8-4800-80C6-703350838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0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C81759-4CF4-8C3F-073D-DEC81E7A4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A908211-C56E-EE2A-976B-4B7E022AD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39B9222-7088-6D7C-F323-E6D2C798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38EC6D-EAB4-F0A4-D067-498C0C5A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4A7F14E-9967-ADD7-1871-CCE7F25F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8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151F96-31B1-3EC0-BFE5-7A1293E56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C4E17BE-451E-56D1-2AB5-8259CA38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8A2F41E-7B08-FFF9-F48E-95DEEE344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77C3B5B-D7A1-F53D-55FC-77957A3E0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EB496F2-0745-106C-E682-011598F10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CD8C9A9-B292-EFDC-DB1C-25D4E621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65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DCE16E-C275-5761-485C-E80C1A875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31AA138-AC5C-A388-9492-AD6ECAF28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4BCFFF5-15CA-B8F5-5A2E-677CDB7DF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69F558C-B8E2-B2A8-DB5E-965484A7E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C14A8BF-C8D7-AC44-1AF8-B24E6256B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403E9E7-146E-B17D-2A45-12A8CE8B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ACC84F8-3797-6B37-25C6-F508737D8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0D7BBBE-A296-233E-4290-8BAD22C1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0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DF17A0-88C4-AA2D-E439-433D9EBF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75B1BB4-5C72-91B3-6925-C2689DCD0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A12C2B0-138C-BE7F-B6AF-242AC0AE8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81D5EFC-A3A7-9B46-3C0C-20E6ACAB4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9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CE481E6-7E14-C9E6-37BC-951D53EAE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CF0975E-C6EA-CC54-610C-E851A60C0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6D40FC0-789E-B581-0CA8-72BA332BE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4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CDEEC1-A8EB-E36C-3265-73B5CA30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B32B15D-B0D4-A41D-C736-C9D11A92B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150D23F-3CDE-66FA-9586-17AEEDB4A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BDAD3D5-B6A2-F412-8E81-113131E8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E337134-513F-77E0-FF82-35F071FC2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5AB1B35-6CBE-4307-7FDC-A9F0C394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0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C9AD54-BB3E-F20D-1927-E7FE548B1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FE2AF10-A0FF-9079-6F3E-882D81398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78951D4-5A73-6446-07C4-BE88E4783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EA8F5F3-C82C-3362-708C-C1C1CBFF5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D028963-E5E7-17AA-6761-661EA92E4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678C82-E02F-622C-6C16-ED0A3C7F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5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29F133-C91A-E2DA-8A53-DFFBA10A3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6647FB3-E011-5C07-C622-D55752A53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768895F-4D92-D3FE-07CE-6C90A755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5F92074-70D3-7067-C357-094F0A35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1B766BB-EF8F-F979-4FC1-F9A43AC16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0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B9455B2-9ADC-DF80-7C6D-0E17999A74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9B5FB12-6565-117B-05F4-60439F258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849895-CABE-2400-3AB1-BEDCDE5C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F51873-D509-7152-7536-55377CEB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A7163E6-8FB6-FF21-A25C-A2DE055C3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1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F360C86-BB80-7F4A-31E0-85D1225A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1EAB14F-EFC9-8A0C-B675-567D3356A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6D8925-1892-EC7A-2746-B8303C696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9805-5FB7-8A4A-998A-9FE37774274C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CC3B8B-7811-356D-1659-429630C31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DC7538-C29C-CCC5-F9B6-BCBBD5FFB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EFFBE-9DA3-2147-8F2A-C434FD992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2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5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8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91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42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04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5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8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8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32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2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1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59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4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96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86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06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47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051" y="67442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10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9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644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28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5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61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23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12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51" y="6591808"/>
            <a:ext cx="3410349" cy="2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23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Vats</dc:creator>
  <cp:lastModifiedBy>AssistantPJK</cp:lastModifiedBy>
  <cp:revision>9</cp:revision>
  <dcterms:created xsi:type="dcterms:W3CDTF">2024-10-02T08:17:13Z</dcterms:created>
  <dcterms:modified xsi:type="dcterms:W3CDTF">2024-10-23T06:06:39Z</dcterms:modified>
</cp:coreProperties>
</file>