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331" r:id="rId5"/>
    <p:sldId id="332" r:id="rId6"/>
    <p:sldId id="334" r:id="rId7"/>
    <p:sldId id="336" r:id="rId8"/>
    <p:sldId id="337" r:id="rId9"/>
    <p:sldId id="339" r:id="rId10"/>
    <p:sldId id="340" r:id="rId11"/>
    <p:sldId id="283" r:id="rId12"/>
    <p:sldId id="287" r:id="rId13"/>
    <p:sldId id="288" r:id="rId14"/>
    <p:sldId id="289" r:id="rId15"/>
    <p:sldId id="342" r:id="rId16"/>
    <p:sldId id="346" r:id="rId17"/>
    <p:sldId id="343" r:id="rId18"/>
    <p:sldId id="344" r:id="rId19"/>
    <p:sldId id="345" r:id="rId20"/>
    <p:sldId id="582" r:id="rId21"/>
    <p:sldId id="266" r:id="rId22"/>
    <p:sldId id="579" r:id="rId23"/>
    <p:sldId id="580" r:id="rId24"/>
    <p:sldId id="535" r:id="rId25"/>
    <p:sldId id="581" r:id="rId26"/>
    <p:sldId id="445" r:id="rId27"/>
    <p:sldId id="444" r:id="rId28"/>
    <p:sldId id="441" r:id="rId29"/>
    <p:sldId id="442" r:id="rId30"/>
    <p:sldId id="443" r:id="rId31"/>
    <p:sldId id="347" r:id="rId32"/>
    <p:sldId id="348" r:id="rId33"/>
    <p:sldId id="349" r:id="rId34"/>
    <p:sldId id="341" r:id="rId35"/>
    <p:sldId id="272" r:id="rId36"/>
    <p:sldId id="357" r:id="rId37"/>
    <p:sldId id="450" r:id="rId38"/>
    <p:sldId id="352" r:id="rId39"/>
    <p:sldId id="351" r:id="rId40"/>
    <p:sldId id="277" r:id="rId41"/>
    <p:sldId id="353" r:id="rId42"/>
    <p:sldId id="276" r:id="rId43"/>
    <p:sldId id="354" r:id="rId44"/>
    <p:sldId id="355" r:id="rId45"/>
    <p:sldId id="447" r:id="rId46"/>
    <p:sldId id="356" r:id="rId47"/>
    <p:sldId id="448" r:id="rId48"/>
    <p:sldId id="451" r:id="rId49"/>
    <p:sldId id="449" r:id="rId50"/>
    <p:sldId id="674" r:id="rId51"/>
    <p:sldId id="675" r:id="rId52"/>
    <p:sldId id="265" r:id="rId53"/>
    <p:sldId id="452" r:id="rId54"/>
    <p:sldId id="673" r:id="rId55"/>
    <p:sldId id="456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909"/>
  </p:normalViewPr>
  <p:slideViewPr>
    <p:cSldViewPr snapToGrid="0" snapToObjects="1">
      <p:cViewPr varScale="1">
        <p:scale>
          <a:sx n="114" d="100"/>
          <a:sy n="114" d="100"/>
        </p:scale>
        <p:origin x="4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9812F-F861-7A30-3934-C3EDDCFAF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339459-F40F-7D3E-8EE6-BFEF278FD1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876CF-AD76-0FDE-8AC2-A29CBDD45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223DE-3537-0148-B44D-88B0ECACD118}" type="datetimeFigureOut">
              <a:rPr lang="en-US" smtClean="0"/>
              <a:t>8/16/24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C3808-ACE1-1F5C-ADD5-1FA3CFB5C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6048C-A0E0-CB8A-2EB1-7A98CD7E3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B8371-33C7-A544-BB42-F24E34E0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954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37937-1879-9D52-F99D-72E16E6C1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01F60-2455-F6B5-5987-AF379218C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55DA9-F821-8EC0-B9FF-C42D872A9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223DE-3537-0148-B44D-88B0ECACD118}" type="datetimeFigureOut">
              <a:rPr lang="en-US" smtClean="0"/>
              <a:t>8/16/24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37A79-FE97-2F1A-498B-5D16E2334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32428F-3025-2B60-0F61-D704EF7B4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B8371-33C7-A544-BB42-F24E34E0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562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CCA30-EB0C-395D-E54D-F28E2CC5A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F102CD-F587-44C6-D852-312AF47ED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738F7-39FB-69E9-7944-4BAB280F9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223DE-3537-0148-B44D-88B0ECACD118}" type="datetimeFigureOut">
              <a:rPr lang="en-US" smtClean="0"/>
              <a:t>8/16/24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F9EA59-D44A-201E-5B7D-110BC6586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CEEC7-49FF-6E9C-B48C-748DA22F4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B8371-33C7-A544-BB42-F24E34E0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944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B909D-3DFD-DFA1-107B-7989A50EC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79981-E6D3-1619-99B9-DB8DDA8BD8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BFB4B4-5249-0E99-6DDF-3886FA08E3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62B43E-E48C-07AF-7B26-8E9590D2C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223DE-3537-0148-B44D-88B0ECACD118}" type="datetimeFigureOut">
              <a:rPr lang="en-US" smtClean="0"/>
              <a:t>8/16/24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12950F-09B7-9FF3-FB86-EDDD3BB9B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AD249C-9CAB-D72E-12D1-E90729AC9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B8371-33C7-A544-BB42-F24E34E0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83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6B56D-7CB3-516B-84DF-0A2B9D9B8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1C562-95CE-AA22-36E0-D8383A16F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C6A21E-5294-6ABA-F2B1-A11C2DFAC5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8498A5-0F13-2FB4-A492-BA7903C29D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3D574E-29C6-1546-D1D2-CEB0F78130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A2597B-C0BF-5E82-E8C1-8A75DCAB8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223DE-3537-0148-B44D-88B0ECACD118}" type="datetimeFigureOut">
              <a:rPr lang="en-US" smtClean="0"/>
              <a:t>8/16/24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4E34B9-7163-EE5B-D36D-45CD94071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EAA97B-4B6A-1E72-8018-DF0C0B0E5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B8371-33C7-A544-BB42-F24E34E0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415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2C79E-7690-10D7-099E-7E4F7A592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D6C558-F9F2-2B0D-5330-14F53218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223DE-3537-0148-B44D-88B0ECACD118}" type="datetimeFigureOut">
              <a:rPr lang="en-US" smtClean="0"/>
              <a:t>8/16/24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7C5F6A-EA5F-03B3-62EC-A365BCF2C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B48886-E33B-AE93-BAA1-D1F787EE5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B8371-33C7-A544-BB42-F24E34E0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153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65860D-503F-B279-DA45-8094041A7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223DE-3537-0148-B44D-88B0ECACD118}" type="datetimeFigureOut">
              <a:rPr lang="en-US" smtClean="0"/>
              <a:t>8/16/24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CEC7DB-063A-DFD3-8985-FCB11A9FE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04EDB-9A73-D746-3E3F-B84F456AB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B8371-33C7-A544-BB42-F24E34E0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05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42F91-4AAB-4FE6-33EF-96F964F29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4F694-5720-5026-D261-3F655D9A9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0AB6C9-351F-02B0-3596-075AE35454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F3AB5A-333F-1CDA-7FA1-267271C15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223DE-3537-0148-B44D-88B0ECACD118}" type="datetimeFigureOut">
              <a:rPr lang="en-US" smtClean="0"/>
              <a:t>8/16/24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109143-0B4C-FE43-CCC1-6BD708E98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67EA0B-D932-F3B5-A95A-8C419569B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B8371-33C7-A544-BB42-F24E34E0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981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67AC2-EA9C-4DB7-A4C2-F285F5B75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A968D9-C998-F2E7-2AF8-6C623BF9A8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BD676C-DA11-7CA3-4E03-F8BDE4F959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9919AF-8E71-D903-6EE2-6050BB909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223DE-3537-0148-B44D-88B0ECACD118}" type="datetimeFigureOut">
              <a:rPr lang="en-US" smtClean="0"/>
              <a:t>8/16/24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03D2BC-163D-A2E9-22FD-043BE978B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CBC068-6F35-F664-1C4C-9FA38AB27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B8371-33C7-A544-BB42-F24E34E0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793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B22D5-2326-458F-8A7E-E796EA3FB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BA2B2F-5DDA-244E-D156-E4021F9E37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8C632-05B1-F8DE-AF62-9447FF5C8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223DE-3537-0148-B44D-88B0ECACD118}" type="datetimeFigureOut">
              <a:rPr lang="en-US" smtClean="0"/>
              <a:t>8/16/24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9A7DC-1B7D-DA60-81F9-7D71FC219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852815-0FE4-EE33-6EF3-400FABA35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B8371-33C7-A544-BB42-F24E34E0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1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A2CD4A-012C-4AF4-BC44-9B645B9A54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56D564-3E9B-4688-E5B3-BFB7F18F4E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F9B6E-9AEC-B107-004F-EC008C556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223DE-3537-0148-B44D-88B0ECACD118}" type="datetimeFigureOut">
              <a:rPr lang="en-US" smtClean="0"/>
              <a:t>8/16/24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BF7D7-F71F-AB77-E9C8-420CE8229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D08610-F530-FC1B-F295-FFB6B7E55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B8371-33C7-A544-BB42-F24E34E0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239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B0CD95-1D9A-4BEC-811A-60293EA31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A5CB12-3C59-8FAE-C557-22FA80CC1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5F3FC6-DD54-7997-04CA-3DA5EF55C3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223DE-3537-0148-B44D-88B0ECACD118}" type="datetimeFigureOut">
              <a:rPr lang="en-US" smtClean="0"/>
              <a:t>8/16/24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66174-BD6B-930F-C4D8-0A4A6651D2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C5FA65-6DCE-BBFD-8839-075F823FA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B8371-33C7-A544-BB42-F24E34E0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58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mailto:swatipopatvatskiducation@blogspot.in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3EE835A-FF63-5926-88D5-304337438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265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CCB0026-1806-3940-2442-38249C9D1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482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D15C1C1-0F5A-1A85-4EA1-424C600C0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604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7248E8E-CAE6-576A-6B3A-ECD0EE7EF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30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FF9C4A5-7763-80B4-B36F-123288244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030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A37992A-71BD-59E4-277A-FF4FD4680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941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E212573-8F6D-821E-16C0-B0DB179A5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822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F09C8AD-AABD-33F0-7370-9B13ECAA5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042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134F119-A777-D453-2BA9-0FDB4F5F6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29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BBE277-73A5-F8BF-57E1-85A5046DC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806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358CEA-324C-189A-07C8-76F7F6E1C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961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AF34B3-B65E-2ABA-3844-BEB1A2E2E0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823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AAA9D5-26AE-F9BF-6349-C6E5CA3F9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449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C54D5A-44EC-641B-2B00-10E5F36D6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419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2B2C53-25C0-A7BF-894B-0E2F2135D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530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25106E9-05C8-ED3E-1B75-7D0040F22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328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A0A2B2E-7F18-0043-EBA5-48A928C56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744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B0BD0DF-F411-EB8F-1EC6-51B4A16AB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6724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2489CDD-9416-DC0A-1696-D04C78382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086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AAF251C-C403-BA78-0F38-75F295CA2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0638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553F2D-1243-C583-A4BA-0FD2F66AB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728642-F7B5-48ED-2954-4C71C86F0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547" y="293498"/>
            <a:ext cx="11704321" cy="635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165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498B60-FA99-95F5-F324-D4E379638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987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53EBE5-B0AE-3894-DFBE-F1C9BB6E0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2580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F8A01F-069D-29CB-F057-B2B35E7EB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lines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382" y="279218"/>
            <a:ext cx="11652069" cy="629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0629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C70BB8-088C-8008-73DB-003753599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lines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423" y="249827"/>
            <a:ext cx="11713028" cy="635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4708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1D92CEA-11FC-0A91-6881-09E2D8749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62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43BFC2-D319-AA6C-E7F1-90CCCAACE4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0299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21127D-DCFD-6A18-6A84-2F8D19B6F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6692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A26709-C618-2FB5-17B5-625CCE22A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3705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07EEA5-34C4-BD72-B5ED-0ED631A89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2420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F37C54D-64DE-4934-9201-2AFB9222E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8392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5BE2536-DE30-8B17-7620-B0A5BD613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108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E37ECB3-CE95-3C37-00EE-0CE3F0E6C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315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72606B8-082F-1060-D7D5-4A9A5E642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3901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3460E1D9-C655-A044-935B-EBA588A34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4432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15AE752-B15D-BAE7-B3FD-35E52B0F2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3794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F45870B-FDCC-488A-D406-E0F611CA3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3154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D170A4E-ABA6-5832-9B23-F3968608A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1720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1353650-7552-66CE-10A2-60A4D19AD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988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5256A9-6B19-A070-2692-6865C3962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AutoShape 2" descr="blob:https://web.whatsapp.com/c843158c-6fdf-4621-a391-daaa0b77169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549" y="289172"/>
            <a:ext cx="11669486" cy="627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9944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4FCE23C-D9D2-967E-B60E-A2BBB7C3E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7243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F92DF0-C53E-A8EA-A2CF-22EEC4D6C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B340289-68FD-87D8-AFBC-A0BA793334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7" y="263434"/>
            <a:ext cx="11617235" cy="632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4314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F187F05C-9514-8CF8-AC4D-446C960B4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164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A53C57F-63F3-105C-333F-A17F92C1A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1127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CB29492-6C1F-DEDE-132D-CF2237DC5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793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5BF4D78-EEDF-794D-E1EF-427469563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5688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4C47D4A-6183-B6DB-EDC1-1F058B104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7304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2D286DB-0AE1-67B9-51ED-ECED78AC8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4411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390582C-2F7F-846D-8FC1-86FC69BDD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3257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1DB01F2-AE12-74AE-98AC-6083A3946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6657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626206B-426A-46C4-4018-C881B190B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70673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694092-B06A-8B99-2CFE-B63BA89B9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3A0C99-8538-C33A-518A-00FD2F4ECB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31" y="228600"/>
            <a:ext cx="11695612" cy="637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2195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19D7538-D42E-FB51-B50C-1F7D03081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3440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6BAEFF-8561-0181-2E99-C201C453A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6F00554-7E7E-8957-04FC-89B65FD3C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74" y="315958"/>
            <a:ext cx="11634651" cy="622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2946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F87092-5C65-0EAB-FD09-BC51A8903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4625" name="Rectangle 2">
            <a:extLst>
              <a:ext uri="{FF2B5EF4-FFF2-40B4-BE49-F238E27FC236}">
                <a16:creationId xmlns:a16="http://schemas.microsoft.com/office/drawing/2014/main" id="{4621F49B-2682-E949-B71A-D131D278B5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801732" y="1376482"/>
            <a:ext cx="5539658" cy="3943122"/>
          </a:xfrm>
        </p:spPr>
        <p:txBody>
          <a:bodyPr>
            <a:normAutofit lnSpcReduction="10000"/>
          </a:bodyPr>
          <a:lstStyle/>
          <a:p>
            <a:pPr algn="ctr" eaLnBrk="1" hangingPunct="1">
              <a:buFontTx/>
              <a:buNone/>
            </a:pPr>
            <a:endParaRPr lang="en-US" altLang="en-US" sz="2699" b="1"/>
          </a:p>
          <a:p>
            <a:pPr algn="ctr" eaLnBrk="1" hangingPunct="1">
              <a:buFontTx/>
              <a:buNone/>
            </a:pPr>
            <a:r>
              <a:rPr lang="en-US" altLang="en-US" sz="2699" b="1"/>
              <a:t>CHILDREN MAY BE 20% OF OUR PRESENT BUT THEY ARE 100% OUR FUTURE.</a:t>
            </a:r>
          </a:p>
          <a:p>
            <a:pPr algn="ctr" eaLnBrk="1" hangingPunct="1">
              <a:buFontTx/>
              <a:buNone/>
            </a:pPr>
            <a:endParaRPr lang="en-US" altLang="en-US" sz="2699" b="1"/>
          </a:p>
          <a:p>
            <a:pPr algn="ctr" eaLnBrk="1" hangingPunct="1">
              <a:buFontTx/>
              <a:buNone/>
            </a:pPr>
            <a:r>
              <a:rPr lang="en-US" altLang="en-US" sz="2699" b="1"/>
              <a:t>GIVE YOUR 100% TO YOUR FUTURE TODAY. </a:t>
            </a:r>
          </a:p>
          <a:p>
            <a:pPr algn="ctr" eaLnBrk="1" hangingPunct="1">
              <a:buFontTx/>
              <a:buNone/>
            </a:pPr>
            <a:r>
              <a:rPr lang="en-IN" altLang="en-US" b="1">
                <a:hlinkClick r:id="rId3"/>
              </a:rPr>
              <a:t>swatipopatvatskiducation@blogspot.in</a:t>
            </a:r>
            <a:r>
              <a:rPr lang="en-IN" altLang="en-US" b="1"/>
              <a:t> </a:t>
            </a:r>
            <a:endParaRPr lang="en-US" altLang="en-US" sz="2699" b="1"/>
          </a:p>
        </p:txBody>
      </p:sp>
      <p:pic>
        <p:nvPicPr>
          <p:cNvPr id="154626" name="Picture 2">
            <a:extLst>
              <a:ext uri="{FF2B5EF4-FFF2-40B4-BE49-F238E27FC236}">
                <a16:creationId xmlns:a16="http://schemas.microsoft.com/office/drawing/2014/main" id="{5B97C00B-1BD6-0C47-833B-0F0E79D88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48" y="232682"/>
            <a:ext cx="11678195" cy="6392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4664318"/>
      </p:ext>
    </p:extLst>
  </p:cSld>
  <p:clrMapOvr>
    <a:masterClrMapping/>
  </p:clrMapOvr>
  <p:transition advTm="10000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30</Words>
  <Application>Microsoft Macintosh PowerPoint</Application>
  <PresentationFormat>Widescreen</PresentationFormat>
  <Paragraphs>5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Make Learning Count!</dc:title>
  <dc:creator>Swati Vats</dc:creator>
  <cp:lastModifiedBy>Swati Vats</cp:lastModifiedBy>
  <cp:revision>12</cp:revision>
  <dcterms:created xsi:type="dcterms:W3CDTF">2024-04-17T07:11:17Z</dcterms:created>
  <dcterms:modified xsi:type="dcterms:W3CDTF">2024-08-16T11:50:12Z</dcterms:modified>
</cp:coreProperties>
</file>