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309" r:id="rId4"/>
    <p:sldId id="293" r:id="rId5"/>
    <p:sldId id="314" r:id="rId6"/>
    <p:sldId id="315" r:id="rId7"/>
    <p:sldId id="316" r:id="rId8"/>
    <p:sldId id="317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78" r:id="rId18"/>
    <p:sldId id="298" r:id="rId19"/>
    <p:sldId id="287" r:id="rId20"/>
    <p:sldId id="288" r:id="rId21"/>
    <p:sldId id="289" r:id="rId22"/>
    <p:sldId id="290" r:id="rId23"/>
    <p:sldId id="294" r:id="rId24"/>
    <p:sldId id="264" r:id="rId25"/>
    <p:sldId id="265" r:id="rId26"/>
    <p:sldId id="266" r:id="rId27"/>
    <p:sldId id="267" r:id="rId28"/>
    <p:sldId id="26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59" r:id="rId37"/>
    <p:sldId id="260" r:id="rId38"/>
    <p:sldId id="261" r:id="rId39"/>
    <p:sldId id="262" r:id="rId40"/>
    <p:sldId id="263" r:id="rId41"/>
    <p:sldId id="258" r:id="rId42"/>
    <p:sldId id="313" r:id="rId4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54"/>
  </p:normalViewPr>
  <p:slideViewPr>
    <p:cSldViewPr>
      <p:cViewPr varScale="1">
        <p:scale>
          <a:sx n="108" d="100"/>
          <a:sy n="108" d="100"/>
        </p:scale>
        <p:origin x="1760" y="2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B9471-9DC5-4E57-B91C-12C14119806C}" type="datetimeFigureOut">
              <a:rPr lang="en-US" smtClean="0"/>
              <a:pPr/>
              <a:t>4/20/22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0C421-0ABF-4918-98F0-E2AF0395CAA9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B9471-9DC5-4E57-B91C-12C14119806C}" type="datetimeFigureOut">
              <a:rPr lang="en-US" smtClean="0"/>
              <a:pPr/>
              <a:t>4/20/22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0C421-0ABF-4918-98F0-E2AF0395CAA9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B9471-9DC5-4E57-B91C-12C14119806C}" type="datetimeFigureOut">
              <a:rPr lang="en-US" smtClean="0"/>
              <a:pPr/>
              <a:t>4/20/22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0C421-0ABF-4918-98F0-E2AF0395CAA9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B9471-9DC5-4E57-B91C-12C14119806C}" type="datetimeFigureOut">
              <a:rPr lang="en-US" smtClean="0"/>
              <a:pPr/>
              <a:t>4/20/22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0C421-0ABF-4918-98F0-E2AF0395CAA9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B9471-9DC5-4E57-B91C-12C14119806C}" type="datetimeFigureOut">
              <a:rPr lang="en-US" smtClean="0"/>
              <a:pPr/>
              <a:t>4/20/22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0C421-0ABF-4918-98F0-E2AF0395CAA9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B9471-9DC5-4E57-B91C-12C14119806C}" type="datetimeFigureOut">
              <a:rPr lang="en-US" smtClean="0"/>
              <a:pPr/>
              <a:t>4/20/22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0C421-0ABF-4918-98F0-E2AF0395CAA9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B9471-9DC5-4E57-B91C-12C14119806C}" type="datetimeFigureOut">
              <a:rPr lang="en-US" smtClean="0"/>
              <a:pPr/>
              <a:t>4/20/22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0C421-0ABF-4918-98F0-E2AF0395CAA9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B9471-9DC5-4E57-B91C-12C14119806C}" type="datetimeFigureOut">
              <a:rPr lang="en-US" smtClean="0"/>
              <a:pPr/>
              <a:t>4/20/22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0C421-0ABF-4918-98F0-E2AF0395CAA9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B9471-9DC5-4E57-B91C-12C14119806C}" type="datetimeFigureOut">
              <a:rPr lang="en-US" smtClean="0"/>
              <a:pPr/>
              <a:t>4/20/22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0C421-0ABF-4918-98F0-E2AF0395CAA9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B9471-9DC5-4E57-B91C-12C14119806C}" type="datetimeFigureOut">
              <a:rPr lang="en-US" smtClean="0"/>
              <a:pPr/>
              <a:t>4/20/22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0C421-0ABF-4918-98F0-E2AF0395CAA9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B9471-9DC5-4E57-B91C-12C14119806C}" type="datetimeFigureOut">
              <a:rPr lang="en-US" smtClean="0"/>
              <a:pPr/>
              <a:t>4/20/22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0C421-0ABF-4918-98F0-E2AF0395CAA9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6B9471-9DC5-4E57-B91C-12C14119806C}" type="datetimeFigureOut">
              <a:rPr lang="en-US" smtClean="0"/>
              <a:pPr/>
              <a:t>4/20/22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C0C421-0ABF-4918-98F0-E2AF0395CAA9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" y="0"/>
            <a:ext cx="9142984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7938" y="-7938"/>
            <a:ext cx="9159876" cy="6873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5354713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" y="0"/>
            <a:ext cx="91429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4918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5" name="Picture 3"/>
          <p:cNvPicPr>
            <a:picLocks noChangeAspect="1" noChangeArrowheads="1"/>
          </p:cNvPicPr>
          <p:nvPr/>
        </p:nvPicPr>
        <p:blipFill>
          <a:blip r:embed="rId2">
            <a:lum contrast="20000"/>
          </a:blip>
          <a:srcRect/>
          <a:stretch>
            <a:fillRect/>
          </a:stretch>
        </p:blipFill>
        <p:spPr bwMode="auto">
          <a:xfrm>
            <a:off x="-7938" y="-7938"/>
            <a:ext cx="9159876" cy="6873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2812998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" y="0"/>
            <a:ext cx="91429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243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" y="0"/>
            <a:ext cx="91429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6222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" y="0"/>
            <a:ext cx="91429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180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" y="0"/>
            <a:ext cx="91429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3876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lum contrast="20000"/>
          </a:blip>
          <a:srcRect/>
          <a:stretch>
            <a:fillRect/>
          </a:stretch>
        </p:blipFill>
        <p:spPr bwMode="auto">
          <a:xfrm>
            <a:off x="-7938" y="-7938"/>
            <a:ext cx="9159876" cy="6873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lum contrast="20000"/>
          </a:blip>
          <a:srcRect/>
          <a:stretch>
            <a:fillRect/>
          </a:stretch>
        </p:blipFill>
        <p:spPr bwMode="auto">
          <a:xfrm>
            <a:off x="-7938" y="-7938"/>
            <a:ext cx="9159876" cy="6873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lum contrast="20000"/>
          </a:blip>
          <a:srcRect/>
          <a:stretch>
            <a:fillRect/>
          </a:stretch>
        </p:blipFill>
        <p:spPr bwMode="auto">
          <a:xfrm>
            <a:off x="-7938" y="-7938"/>
            <a:ext cx="9159876" cy="6873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lum contrast="20000"/>
          </a:blip>
          <a:srcRect/>
          <a:stretch>
            <a:fillRect/>
          </a:stretch>
        </p:blipFill>
        <p:spPr bwMode="auto">
          <a:xfrm>
            <a:off x="-7938" y="-7938"/>
            <a:ext cx="9159876" cy="6873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lum contrast="20000"/>
          </a:blip>
          <a:srcRect/>
          <a:stretch>
            <a:fillRect/>
          </a:stretch>
        </p:blipFill>
        <p:spPr bwMode="auto">
          <a:xfrm>
            <a:off x="-7938" y="-7938"/>
            <a:ext cx="9159876" cy="6873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7938" y="-7938"/>
            <a:ext cx="9159876" cy="6873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lum contrast="20000"/>
          </a:blip>
          <a:srcRect/>
          <a:stretch>
            <a:fillRect/>
          </a:stretch>
        </p:blipFill>
        <p:spPr bwMode="auto">
          <a:xfrm>
            <a:off x="-7938" y="-7938"/>
            <a:ext cx="9159876" cy="6873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lum contrast="20000"/>
          </a:blip>
          <a:srcRect/>
          <a:stretch>
            <a:fillRect/>
          </a:stretch>
        </p:blipFill>
        <p:spPr bwMode="auto">
          <a:xfrm>
            <a:off x="-7938" y="-7938"/>
            <a:ext cx="9159876" cy="6873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lum contrast="20000"/>
          </a:blip>
          <a:srcRect/>
          <a:stretch>
            <a:fillRect/>
          </a:stretch>
        </p:blipFill>
        <p:spPr bwMode="auto">
          <a:xfrm>
            <a:off x="-7938" y="-7938"/>
            <a:ext cx="9159876" cy="6873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lum contrast="20000"/>
          </a:blip>
          <a:srcRect/>
          <a:stretch>
            <a:fillRect/>
          </a:stretch>
        </p:blipFill>
        <p:spPr bwMode="auto">
          <a:xfrm>
            <a:off x="-7938" y="-7938"/>
            <a:ext cx="9159876" cy="6873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331194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7938" y="-7938"/>
            <a:ext cx="9159876" cy="6873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8516563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33.jpg"/>
          <p:cNvPicPr>
            <a:picLocks noChangeAspect="1"/>
          </p:cNvPicPr>
          <p:nvPr/>
        </p:nvPicPr>
        <p:blipFill>
          <a:blip r:embed="rId2">
            <a:lum contrast="2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2164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lum contrast="20000"/>
          </a:blip>
          <a:srcRect/>
          <a:stretch>
            <a:fillRect/>
          </a:stretch>
        </p:blipFill>
        <p:spPr bwMode="auto">
          <a:xfrm>
            <a:off x="-7938" y="-7938"/>
            <a:ext cx="9159876" cy="6873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4855461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lum contrast="20000"/>
          </a:blip>
          <a:srcRect/>
          <a:stretch>
            <a:fillRect/>
          </a:stretch>
        </p:blipFill>
        <p:spPr bwMode="auto">
          <a:xfrm>
            <a:off x="-7938" y="-7938"/>
            <a:ext cx="9159876" cy="6873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8240028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lum contrast="20000"/>
          </a:blip>
          <a:srcRect/>
          <a:stretch>
            <a:fillRect/>
          </a:stretch>
        </p:blipFill>
        <p:spPr bwMode="auto">
          <a:xfrm>
            <a:off x="-7938" y="-7938"/>
            <a:ext cx="9159876" cy="6873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3502857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lum contrast="20000"/>
          </a:blip>
          <a:srcRect/>
          <a:stretch>
            <a:fillRect/>
          </a:stretch>
        </p:blipFill>
        <p:spPr bwMode="auto">
          <a:xfrm>
            <a:off x="-7938" y="-7938"/>
            <a:ext cx="9159876" cy="6873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8083715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lum contrast="20000"/>
          </a:blip>
          <a:srcRect/>
          <a:stretch>
            <a:fillRect/>
          </a:stretch>
        </p:blipFill>
        <p:spPr bwMode="auto">
          <a:xfrm>
            <a:off x="-7938" y="-7938"/>
            <a:ext cx="9159876" cy="6873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7490617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" y="0"/>
            <a:ext cx="91429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9320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" y="0"/>
            <a:ext cx="91429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9000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" y="0"/>
            <a:ext cx="91429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01718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7938" y="-7938"/>
            <a:ext cx="9159876" cy="6873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2541011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7938" y="-7938"/>
            <a:ext cx="9159876" cy="6873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127570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lum contrast="20000"/>
          </a:blip>
          <a:srcRect/>
          <a:stretch>
            <a:fillRect/>
          </a:stretch>
        </p:blipFill>
        <p:spPr bwMode="auto">
          <a:xfrm>
            <a:off x="-7938" y="-7938"/>
            <a:ext cx="9159876" cy="6873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87339343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7938" y="-7938"/>
            <a:ext cx="9159876" cy="6873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53172636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7938" y="-7938"/>
            <a:ext cx="9159876" cy="6873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53337721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7938" y="-7938"/>
            <a:ext cx="9159876" cy="6873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28471720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7938" y="-7938"/>
            <a:ext cx="9159876" cy="6873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77439380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7938" y="-7938"/>
            <a:ext cx="9159876" cy="6873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lum contrast="20000"/>
          </a:blip>
          <a:srcRect/>
          <a:stretch>
            <a:fillRect/>
          </a:stretch>
        </p:blipFill>
        <p:spPr bwMode="auto">
          <a:xfrm>
            <a:off x="-7938" y="-7938"/>
            <a:ext cx="9159876" cy="6873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lum contrast="20000"/>
          </a:blip>
          <a:srcRect/>
          <a:stretch>
            <a:fillRect/>
          </a:stretch>
        </p:blipFill>
        <p:spPr bwMode="auto">
          <a:xfrm>
            <a:off x="-7938" y="-7938"/>
            <a:ext cx="9159876" cy="6873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lum contrast="20000"/>
          </a:blip>
          <a:srcRect/>
          <a:stretch>
            <a:fillRect/>
          </a:stretch>
        </p:blipFill>
        <p:spPr bwMode="auto">
          <a:xfrm>
            <a:off x="-7938" y="-7938"/>
            <a:ext cx="9159876" cy="6873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lum contrast="20000"/>
          </a:blip>
          <a:srcRect/>
          <a:stretch>
            <a:fillRect/>
          </a:stretch>
        </p:blipFill>
        <p:spPr bwMode="auto">
          <a:xfrm>
            <a:off x="-7938" y="-7938"/>
            <a:ext cx="9159876" cy="6873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" y="0"/>
            <a:ext cx="91429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06360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" y="0"/>
            <a:ext cx="91429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7692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0</Words>
  <Application>Microsoft Macintosh PowerPoint</Application>
  <PresentationFormat>On-screen Show (4:3)</PresentationFormat>
  <Paragraphs>0</Paragraphs>
  <Slides>42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5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justin</dc:creator>
  <cp:lastModifiedBy>Swati Vats</cp:lastModifiedBy>
  <cp:revision>26</cp:revision>
  <dcterms:created xsi:type="dcterms:W3CDTF">2013-06-28T10:20:42Z</dcterms:created>
  <dcterms:modified xsi:type="dcterms:W3CDTF">2022-04-20T17:19:05Z</dcterms:modified>
</cp:coreProperties>
</file>