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7"/>
  </p:normalViewPr>
  <p:slideViewPr>
    <p:cSldViewPr snapToGrid="0" snapToObjects="1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A285-B957-48DD-9AAC-A8836D6C6552}" type="datetimeFigureOut">
              <a:rPr lang="en-IN" smtClean="0"/>
              <a:t>20/02/23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CEA9-5BFE-4757-9E04-82BD09C056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076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DA285-B957-48DD-9AAC-A8836D6C6552}" type="datetimeFigureOut">
              <a:rPr lang="en-IN" smtClean="0"/>
              <a:t>20/02/23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DCEA9-5BFE-4757-9E04-82BD09C056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799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CURRICULUM FRAMEWORK- NCF 2022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62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NCF COVER PAGE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85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988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6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153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FOUNDATIONAL YEARS?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50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GLOCAL!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33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>
                <a:effectLst/>
                <a:latin typeface="Cambria" panose="02040503050406030204" pitchFamily="18" charset="0"/>
              </a:rPr>
              <a:t>The Panchakosha description in the </a:t>
            </a:r>
            <a:r>
              <a:rPr lang="en-IN" sz="4400" i="1">
                <a:effectLst/>
                <a:latin typeface="Cambria" panose="02040503050406030204" pitchFamily="18" charset="0"/>
              </a:rPr>
              <a:t>Taittiriya Upanishad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77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INNER TO OUTER OR INTERNAL TO EXTERNAL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309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0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major components of a teaching plan are</a:t>
            </a:r>
            <a:r>
              <a:rPr lang="en-IN" sz="2000">
                <a:solidFill>
                  <a:srgbClr val="211E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IN" sz="2000">
                <a:solidFill>
                  <a:srgbClr val="211E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2000">
                <a:solidFill>
                  <a:srgbClr val="211E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PAGE 85 </a:t>
            </a:r>
            <a:br>
              <a:rPr lang="en-IN" sz="20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66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PANCHAADI- 5 STEP LEARNING PROCESS- PAGE 86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820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/>
            </a:br>
            <a:r>
              <a:rPr lang="en-US"/>
              <a:t>HOW CHILDREN LEARN- FURNITURE LAYOUT</a:t>
            </a:r>
            <a:r>
              <a:rPr lang="en-US" sz="2700"/>
              <a:t>PAGE 38</a:t>
            </a:r>
            <a:br>
              <a:rPr lang="en-US"/>
            </a:br>
            <a:r>
              <a:rPr lang="en-US"/>
              <a:t>CHOICE- WONDER AND JOY</a:t>
            </a:r>
            <a:br>
              <a:rPr lang="en-US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09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000" b="1">
                <a:solidFill>
                  <a:srgbClr val="C468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can Teachers Support Children to Learn Better </a:t>
            </a:r>
            <a:br>
              <a:rPr lang="en-IN" sz="20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N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2000">
                <a:latin typeface="Arial" panose="020B0604020202020204" pitchFamily="34" charset="0"/>
                <a:cs typeface="Arial" panose="020B0604020202020204" pitchFamily="34" charset="0"/>
              </a:rPr>
              <a:t>PAGE 91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01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LEARNING THROUGH PLAY- CONVERSATIONS, STORIES, TOYS, MUSIC, ART AND CRAFT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06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275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ART AND CRAFT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PAGE 102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92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FOUNDATIONAL NUMERACY- 117-122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47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CREATING A POSITIVE CLASSROOM ENVIRONMENT PAGE 123- 130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0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WAYS OF ORGANISING CONTENT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PAGE 144- 149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65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sz="2200" b="1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2200" b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Additional Critical Areas - 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PAGE 191- 199</a:t>
            </a:r>
            <a:b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2200" b="1">
                <a:solidFill>
                  <a:srgbClr val="26337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Section 8.1</a:t>
            </a:r>
            <a:br>
              <a:rPr lang="en-IN" sz="2200" b="1">
                <a:solidFill>
                  <a:srgbClr val="26337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2200" b="1">
                <a:solidFill>
                  <a:srgbClr val="26337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Addressing Developmental Delay and Disability </a:t>
            </a:r>
            <a:br>
              <a:rPr lang="en-IN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079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4400" b="1">
                <a:solidFill>
                  <a:srgbClr val="3F59A8"/>
                </a:solidFill>
                <a:effectLst/>
                <a:latin typeface="Cambria" panose="02040503050406030204" pitchFamily="18" charset="0"/>
              </a:rPr>
              <a:t>6.3.1.2 Principles for analysing evidence from assessment </a:t>
            </a:r>
            <a:br>
              <a:rPr lang="en-IN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4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 V/S GRADES AND MARKS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39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SCAFOLDING AND GRADUAL RELEASE OF RESPONSIBILITY PAGE 88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30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>
                <a:solidFill>
                  <a:srgbClr val="C46826"/>
                </a:solidFill>
                <a:effectLst/>
                <a:latin typeface="Cambria" panose="02040503050406030204" pitchFamily="18" charset="0"/>
              </a:rPr>
              <a:t>Holistic Progress Card (HPC)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320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SAFETY AND SECURITY IN SCHOOLS</a:t>
            </a:r>
            <a:br>
              <a:rPr lang="en-US"/>
            </a:br>
            <a:r>
              <a:rPr lang="en-US"/>
              <a:t>PAGE- 200-202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77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>
                <a:solidFill>
                  <a:srgbClr val="C468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10.2.4 Age of Admission </a:t>
            </a:r>
            <a:br>
              <a:rPr lang="en-IN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>
                <a:latin typeface="Arial" panose="020B0604020202020204" pitchFamily="34" charset="0"/>
                <a:cs typeface="Arial" panose="020B0604020202020204" pitchFamily="34" charset="0"/>
              </a:rPr>
              <a:t>PAGE 216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0388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220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92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178</Words>
  <Application>Microsoft Macintosh PowerPoint</Application>
  <PresentationFormat>Widescreen</PresentationFormat>
  <Paragraphs>22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Cambria</vt:lpstr>
      <vt:lpstr>Office Theme</vt:lpstr>
      <vt:lpstr>NATIONAL CURRICULUM FRAMEWORK- NCF 2022</vt:lpstr>
      <vt:lpstr>THE NCF COVER PAGE </vt:lpstr>
      <vt:lpstr>PowerPoint Presentation</vt:lpstr>
      <vt:lpstr>PowerPoint Presentation</vt:lpstr>
      <vt:lpstr>PowerPoint Presentation</vt:lpstr>
      <vt:lpstr>WHAT IS FOUNDATIONAL YEARS?</vt:lpstr>
      <vt:lpstr>GLOCAL!</vt:lpstr>
      <vt:lpstr>The Panchakosha description in the Taittiriya Upanishad</vt:lpstr>
      <vt:lpstr> INNER TO OUTER OR INTERNAL TO EXTERNAL </vt:lpstr>
      <vt:lpstr>The major components of a teaching plan are: PAGE 85  </vt:lpstr>
      <vt:lpstr>PANCHAADI- 5 STEP LEARNING PROCESS- PAGE 86</vt:lpstr>
      <vt:lpstr> HOW CHILDREN LEARN- FURNITURE LAYOUTPAGE 38 CHOICE- WONDER AND JOY </vt:lpstr>
      <vt:lpstr>How can Teachers Support Children to Learn Better   PAGE 91</vt:lpstr>
      <vt:lpstr>LEARNING THROUGH PLAY- CONVERSATIONS, STORIES, TOYS, MUSIC, ART AND CRAFT</vt:lpstr>
      <vt:lpstr>PowerPoint Presentation</vt:lpstr>
      <vt:lpstr>ART AND CRAFT PAGE 102</vt:lpstr>
      <vt:lpstr>FOUNDATIONAL NUMERACY- 117-122</vt:lpstr>
      <vt:lpstr>CREATING A POSITIVE CLASSROOM ENVIRONMENT PAGE 123- 130</vt:lpstr>
      <vt:lpstr>WAYS OF ORGANISING CONTENT PAGE 144- 149</vt:lpstr>
      <vt:lpstr> Additional Critical Areas - PAGE 191- 199  Section 8.1 Addressing Developmental Delay and Disability  </vt:lpstr>
      <vt:lpstr>6.3.1.2 Principles for analysing evidence from assessment  </vt:lpstr>
      <vt:lpstr>ASSESSMENT V/S GRADES AND MARKS </vt:lpstr>
      <vt:lpstr>SCAFOLDING AND GRADUAL RELEASE OF RESPONSIBILITY PAGE 88</vt:lpstr>
      <vt:lpstr>Holistic Progress Card (HPC)</vt:lpstr>
      <vt:lpstr>SAFETY AND SECURITY IN SCHOOLS PAGE- 200-202</vt:lpstr>
      <vt:lpstr>10.2.4 Age of Admission  PAGE 216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CURRICULUM FRAMEWORK- NCF 2022</dc:title>
  <dc:creator>Sanjay</dc:creator>
  <cp:lastModifiedBy>Swati Vats</cp:lastModifiedBy>
  <cp:revision>2</cp:revision>
  <dcterms:created xsi:type="dcterms:W3CDTF">2022-12-29T06:51:39Z</dcterms:created>
  <dcterms:modified xsi:type="dcterms:W3CDTF">2023-02-20T14:32:44Z</dcterms:modified>
</cp:coreProperties>
</file>