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32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080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819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47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63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116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987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90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11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66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92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EE8F9-EDC6-4A74-BC4C-92098C68FC7B}" type="datetimeFigureOut">
              <a:rPr lang="en-IN" smtClean="0"/>
              <a:t>08-07-2023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82D5A-4B5D-4242-8F11-4FEF309E9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86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74575" y="492959"/>
            <a:ext cx="6096000" cy="49859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 err="1" smtClean="0"/>
              <a:t>Panchadi</a:t>
            </a:r>
            <a:r>
              <a:rPr lang="en-US" sz="4400" b="1" dirty="0" smtClean="0"/>
              <a:t> of NCF 2022: A Path from Vedas to </a:t>
            </a:r>
            <a:r>
              <a:rPr lang="en-US" sz="4400" b="1" dirty="0" err="1" smtClean="0"/>
              <a:t>Metaverse</a:t>
            </a:r>
            <a:endParaRPr lang="en-US" sz="4400" b="1" dirty="0" smtClean="0"/>
          </a:p>
          <a:p>
            <a:endParaRPr lang="en-US" dirty="0" smtClean="0"/>
          </a:p>
          <a:p>
            <a:endParaRPr lang="en-US" sz="2800" dirty="0" smtClean="0"/>
          </a:p>
          <a:p>
            <a:r>
              <a:rPr lang="en-US" sz="2800" dirty="0" smtClean="0"/>
              <a:t>In this presentation, we explore the transformative power of </a:t>
            </a:r>
            <a:r>
              <a:rPr lang="en-US" sz="2800" dirty="0" err="1" smtClean="0"/>
              <a:t>Panchadi</a:t>
            </a:r>
            <a:r>
              <a:rPr lang="en-US" sz="2800" dirty="0" smtClean="0"/>
              <a:t> of NCF 2022 and how it can help us move beyond the oldest scriptures to the immersive world of </a:t>
            </a:r>
            <a:r>
              <a:rPr lang="en-US" sz="2800" dirty="0" err="1" smtClean="0"/>
              <a:t>metaverse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14058" cy="686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9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1326" y="542698"/>
            <a:ext cx="94637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The Five Pillars of </a:t>
            </a:r>
            <a:r>
              <a:rPr lang="en-US" sz="4400" b="1" dirty="0" err="1" smtClean="0"/>
              <a:t>Panchadi</a:t>
            </a:r>
            <a:r>
              <a:rPr lang="en-US" sz="4400" b="1" dirty="0" smtClean="0"/>
              <a:t> of NCF 2022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2815244" y="1437793"/>
            <a:ext cx="36853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Knowledge Integration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Encourages a multidisciplinary approach to integrate various fields of knowledge.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02467" y="1437793"/>
            <a:ext cx="32419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Contemporary Relevance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Addresses current issues and challenges to prepare students for the future.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288472" y="3167149"/>
            <a:ext cx="8610278" cy="1408218"/>
            <a:chOff x="2518756" y="3167149"/>
            <a:chExt cx="8610278" cy="1408218"/>
          </a:xfrm>
        </p:grpSpPr>
        <p:grpSp>
          <p:nvGrpSpPr>
            <p:cNvPr id="6" name="Group 5"/>
            <p:cNvGrpSpPr/>
            <p:nvPr/>
          </p:nvGrpSpPr>
          <p:grpSpPr>
            <a:xfrm>
              <a:off x="2518756" y="3395954"/>
              <a:ext cx="6906491" cy="1179413"/>
              <a:chOff x="1911926" y="2992582"/>
              <a:chExt cx="8794857" cy="1179413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1911926" y="3207718"/>
                <a:ext cx="1616826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4015046" y="3224343"/>
                <a:ext cx="2011681" cy="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6483923" y="3224343"/>
                <a:ext cx="1945182" cy="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8861368" y="3224343"/>
                <a:ext cx="184541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3773981" y="3365660"/>
                <a:ext cx="1" cy="8063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8645236" y="3365659"/>
                <a:ext cx="1" cy="7398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ounded Rectangle 15"/>
              <p:cNvSpPr/>
              <p:nvPr/>
            </p:nvSpPr>
            <p:spPr>
              <a:xfrm>
                <a:off x="3516284" y="2992582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IN" dirty="0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6005939" y="3020681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en-IN" dirty="0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8370915" y="3020681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IN" dirty="0"/>
              </a:p>
            </p:txBody>
          </p:sp>
        </p:grpSp>
        <p:sp>
          <p:nvSpPr>
            <p:cNvPr id="7" name="Rounded Rectangle 6"/>
            <p:cNvSpPr/>
            <p:nvPr/>
          </p:nvSpPr>
          <p:spPr>
            <a:xfrm>
              <a:off x="9448105" y="3424053"/>
              <a:ext cx="411256" cy="40732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en-IN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9859361" y="3627713"/>
              <a:ext cx="126967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0"/>
            </p:cNvCxnSpPr>
            <p:nvPr/>
          </p:nvCxnSpPr>
          <p:spPr>
            <a:xfrm flipV="1">
              <a:off x="5939361" y="3167149"/>
              <a:ext cx="0" cy="2569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ounded Rectangle 18"/>
          <p:cNvSpPr/>
          <p:nvPr/>
        </p:nvSpPr>
        <p:spPr>
          <a:xfrm>
            <a:off x="9898750" y="3444044"/>
            <a:ext cx="411256" cy="4073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N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10271344" y="3627713"/>
            <a:ext cx="126967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104377" y="3851367"/>
            <a:ext cx="1" cy="806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335930" y="4575367"/>
            <a:ext cx="28295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Learner Centric</a:t>
            </a:r>
          </a:p>
          <a:p>
            <a:pPr algn="ctr"/>
            <a:r>
              <a:rPr lang="en-US" dirty="0" smtClean="0"/>
              <a:t>Emphasizes the needs, interests, and diversity of learners to provide relevant education.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205332" y="4575367"/>
            <a:ext cx="27414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Contextual Analysis</a:t>
            </a:r>
          </a:p>
          <a:p>
            <a:pPr algn="ctr"/>
            <a:r>
              <a:rPr lang="en-US" dirty="0" smtClean="0"/>
              <a:t>Uses situational, cultural, and historical contexts to help students connect with their environment.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8785875" y="4657702"/>
            <a:ext cx="26370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Creative Engagement</a:t>
            </a:r>
          </a:p>
          <a:p>
            <a:pPr algn="ctr"/>
            <a:r>
              <a:rPr lang="en-US" dirty="0" smtClean="0"/>
              <a:t>Promotes active participation, imagination, and exploration in the learning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0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591" y="484509"/>
            <a:ext cx="104507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From Vedas to </a:t>
            </a:r>
            <a:r>
              <a:rPr lang="en-US" sz="4800" b="1" dirty="0" err="1" smtClean="0"/>
              <a:t>Metaverse</a:t>
            </a:r>
            <a:r>
              <a:rPr lang="en-US" sz="4800" b="1" dirty="0" smtClean="0"/>
              <a:t> with </a:t>
            </a:r>
            <a:r>
              <a:rPr lang="en-US" sz="4800" b="1" dirty="0" err="1" smtClean="0"/>
              <a:t>Panchadi</a:t>
            </a:r>
            <a:endParaRPr lang="en-US" sz="4800" b="1" dirty="0"/>
          </a:p>
        </p:txBody>
      </p:sp>
      <p:pic>
        <p:nvPicPr>
          <p:cNvPr id="1026" name="Picture 2" descr="https://cdn.gamma.app/cdn-cgi/image/quality=80,fit=scale-down,onerror=redirect,width=500/74k782u758f126g/56984aa650bd4541896e86a0d3805142/original/Ekapada_shi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64" y="1797629"/>
            <a:ext cx="1847792" cy="23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gamma.app/cdn-cgi/image/quality=80,fit=scale-down,onerror=redirect,width=500/74k782u758f126g/2e1ba75506a64f7cb82e73915d790bd0/original/NeurramChips-cr.Sen-CC-83or_Salme-2880x1620-Lede-scaled.web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549" y="1797629"/>
            <a:ext cx="4109857" cy="23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gamma.app/cdn-cgi/image/quality=80,fit=scale-down,onerror=redirect,width=500/74k782u758f126g/07bcbe6b45934c2daf1ab30253554367/original/96b8565e-2153-47da-af06-b2069fe39fb5.fe284cd0212d86e0f92fca78c1e08ef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000" y="1797630"/>
            <a:ext cx="2356338" cy="23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4794" y="4153968"/>
            <a:ext cx="26545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Ancient Indian Wisdom</a:t>
            </a:r>
          </a:p>
          <a:p>
            <a:pPr algn="ctr"/>
            <a:r>
              <a:rPr lang="en-US" dirty="0" err="1" smtClean="0"/>
              <a:t>Panchadi</a:t>
            </a:r>
            <a:r>
              <a:rPr lang="en-US" dirty="0" smtClean="0"/>
              <a:t> of NCF 2022 builds upon the rich Indian philosophical and spiritual traditions to offer a holistic and inclusive education.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4691" y="4153968"/>
            <a:ext cx="31865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Future Technologies</a:t>
            </a:r>
          </a:p>
          <a:p>
            <a:pPr algn="ctr"/>
            <a:r>
              <a:rPr lang="en-US" dirty="0" err="1" smtClean="0"/>
              <a:t>Panchadi</a:t>
            </a:r>
            <a:r>
              <a:rPr lang="en-US" dirty="0" smtClean="0"/>
              <a:t> of NCF 2022 prepares students for the advancements in technology and the evolution of human-machine interface in the </a:t>
            </a:r>
            <a:r>
              <a:rPr lang="en-US" dirty="0" err="1" smtClean="0"/>
              <a:t>metaverse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65929" y="4107369"/>
            <a:ext cx="30784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Dynamic Curriculum</a:t>
            </a:r>
          </a:p>
          <a:p>
            <a:pPr algn="ctr"/>
            <a:r>
              <a:rPr lang="en-US" dirty="0" err="1" smtClean="0"/>
              <a:t>Panchadi</a:t>
            </a:r>
            <a:r>
              <a:rPr lang="en-US" dirty="0" smtClean="0"/>
              <a:t> of NCF 2022 provides a flexible and adaptable curriculum that can accommodate the changing needs and demands of the contemporary world.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0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852" y="484508"/>
            <a:ext cx="82432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The Benefits of Adopting </a:t>
            </a:r>
            <a:r>
              <a:rPr lang="en-US" sz="4400" b="1" dirty="0" err="1" smtClean="0"/>
              <a:t>Panchadi</a:t>
            </a:r>
            <a:endParaRPr lang="en-US" sz="4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814647" y="1953491"/>
            <a:ext cx="3167149" cy="311727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Inclusive Education</a:t>
            </a:r>
          </a:p>
          <a:p>
            <a:endParaRPr lang="en-US" dirty="0" smtClean="0"/>
          </a:p>
          <a:p>
            <a:r>
              <a:rPr lang="en-US" dirty="0" err="1" smtClean="0"/>
              <a:t>Panchadi</a:t>
            </a:r>
            <a:r>
              <a:rPr lang="en-US" dirty="0" smtClean="0"/>
              <a:t> of NCF 2022 promotes social justice, equity, and diversity by giving access to education for all.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29050" y="1953489"/>
            <a:ext cx="3167149" cy="311727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Global Competence</a:t>
            </a:r>
          </a:p>
          <a:p>
            <a:endParaRPr lang="en-US" dirty="0" smtClean="0"/>
          </a:p>
          <a:p>
            <a:r>
              <a:rPr lang="en-US" dirty="0" err="1" smtClean="0"/>
              <a:t>Panchadi</a:t>
            </a:r>
            <a:r>
              <a:rPr lang="en-US" dirty="0" smtClean="0"/>
              <a:t> of NCF 2022 fosters a sense of curiosity, empathy, and intercultural understanding to prepare students for the global community.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243454" y="1953490"/>
            <a:ext cx="3167149" cy="311727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Cognitive Development</a:t>
            </a:r>
          </a:p>
          <a:p>
            <a:endParaRPr lang="en-US" dirty="0" smtClean="0"/>
          </a:p>
          <a:p>
            <a:r>
              <a:rPr lang="en-US" dirty="0" err="1" smtClean="0"/>
              <a:t>Panchadi</a:t>
            </a:r>
            <a:r>
              <a:rPr lang="en-US" dirty="0" smtClean="0"/>
              <a:t> of NCF 2022 enhances critical thinking, creativity, and problem-solving skills to stimulate lifelong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1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7678" y="567636"/>
            <a:ext cx="85123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Examples of </a:t>
            </a:r>
            <a:r>
              <a:rPr lang="en-US" sz="4800" b="1" dirty="0" err="1" smtClean="0"/>
              <a:t>Panchadi</a:t>
            </a:r>
            <a:r>
              <a:rPr lang="en-US" sz="4800" b="1" dirty="0" smtClean="0"/>
              <a:t> in Practice</a:t>
            </a:r>
            <a:endParaRPr lang="en-US" sz="4800" b="1" dirty="0"/>
          </a:p>
        </p:txBody>
      </p:sp>
      <p:sp>
        <p:nvSpPr>
          <p:cNvPr id="3" name="Rectangle 2"/>
          <p:cNvSpPr/>
          <p:nvPr/>
        </p:nvSpPr>
        <p:spPr>
          <a:xfrm>
            <a:off x="1845843" y="1504709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Rainwater Harvesting</a:t>
            </a:r>
          </a:p>
          <a:p>
            <a:r>
              <a:rPr lang="en-US" dirty="0" smtClean="0"/>
              <a:t>Students learn the science of hydrology, the cultural significance of water, and the practical techniques of rainwater harvesting to tackle the water crisis.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Ethical Hacking</a:t>
            </a:r>
          </a:p>
          <a:p>
            <a:r>
              <a:rPr lang="en-US" dirty="0" smtClean="0"/>
              <a:t>Students explore the ethics, legalities, and technical aspects of cyber security to prevent cybercrime and ensure a safe digital environment.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Heritage Walks</a:t>
            </a:r>
          </a:p>
          <a:p>
            <a:r>
              <a:rPr lang="en-US" dirty="0" smtClean="0"/>
              <a:t>Students discover the historical, architectural, and cultural heritage of their city through guided walks, street performances, and community engagement.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74239" y="1333210"/>
            <a:ext cx="1371604" cy="5170144"/>
            <a:chOff x="6367545" y="1034453"/>
            <a:chExt cx="1371604" cy="517014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903714" y="1565955"/>
              <a:ext cx="835435" cy="41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6367545" y="1034453"/>
              <a:ext cx="536173" cy="5170144"/>
              <a:chOff x="8154781" y="1017828"/>
              <a:chExt cx="536173" cy="5170144"/>
            </a:xfrm>
          </p:grpSpPr>
          <p:cxnSp>
            <p:nvCxnSpPr>
              <p:cNvPr id="8" name="Straight Connector 7"/>
              <p:cNvCxnSpPr>
                <a:endCxn id="12" idx="0"/>
              </p:cNvCxnSpPr>
              <p:nvPr/>
            </p:nvCxnSpPr>
            <p:spPr>
              <a:xfrm flipH="1">
                <a:off x="8416632" y="1756149"/>
                <a:ext cx="12473" cy="11115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>
                <a:stCxn id="13" idx="2"/>
              </p:cNvCxnSpPr>
              <p:nvPr/>
            </p:nvCxnSpPr>
            <p:spPr>
              <a:xfrm>
                <a:off x="8416632" y="4984265"/>
                <a:ext cx="12469" cy="12037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>
                <a:endCxn id="13" idx="0"/>
              </p:cNvCxnSpPr>
              <p:nvPr/>
            </p:nvCxnSpPr>
            <p:spPr>
              <a:xfrm flipH="1">
                <a:off x="8416632" y="3275068"/>
                <a:ext cx="1" cy="13018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ounded Rectangle 10"/>
              <p:cNvSpPr/>
              <p:nvPr/>
            </p:nvSpPr>
            <p:spPr>
              <a:xfrm>
                <a:off x="8167253" y="1349823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IN" dirty="0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8154781" y="2867745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en-IN" dirty="0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8154781" y="4576942"/>
                <a:ext cx="523701" cy="40732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3</a:t>
                </a:r>
                <a:endParaRPr lang="en-IN" dirty="0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8429104" y="1017828"/>
                <a:ext cx="0" cy="3122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Straight Connector 30"/>
          <p:cNvCxnSpPr/>
          <p:nvPr/>
        </p:nvCxnSpPr>
        <p:spPr>
          <a:xfrm>
            <a:off x="1002095" y="3375569"/>
            <a:ext cx="835435" cy="4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7936" y="5104188"/>
            <a:ext cx="835435" cy="4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60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931" y="518312"/>
            <a:ext cx="7583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Challenges in Implementing </a:t>
            </a:r>
            <a:r>
              <a:rPr lang="en-US" sz="3600" b="1" dirty="0" err="1" smtClean="0"/>
              <a:t>Panchadi</a:t>
            </a:r>
            <a:endParaRPr lang="en-US" sz="36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1177636" y="1302525"/>
            <a:ext cx="70519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Resistance to Change</a:t>
            </a:r>
            <a:endParaRPr lang="en-US" sz="2400" dirty="0" smtClean="0"/>
          </a:p>
          <a:p>
            <a:r>
              <a:rPr lang="en-US" sz="2400" dirty="0" smtClean="0"/>
              <a:t>Some stakeholders may be resistant to change or unfamiliar with the innovative approach and need time and support to adopt it.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Resource Constraints</a:t>
            </a:r>
          </a:p>
          <a:p>
            <a:r>
              <a:rPr lang="en-US" sz="2400" dirty="0" smtClean="0"/>
              <a:t>Implementation of </a:t>
            </a:r>
            <a:r>
              <a:rPr lang="en-US" sz="2400" dirty="0" err="1" smtClean="0"/>
              <a:t>Panchadi</a:t>
            </a:r>
            <a:r>
              <a:rPr lang="en-US" sz="2400" dirty="0" smtClean="0"/>
              <a:t> of NCF 2022 requires sufficient resources, infrastructure, and expertise, which may be lacking in some settings.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Evaluation and Assessment</a:t>
            </a:r>
          </a:p>
          <a:p>
            <a:r>
              <a:rPr lang="en-US" sz="2400" dirty="0" smtClean="0"/>
              <a:t>Designing and applying appropriate evaluation and assessment methods to measure the success and impact of </a:t>
            </a:r>
            <a:r>
              <a:rPr lang="en-US" sz="2400" dirty="0" err="1" smtClean="0"/>
              <a:t>Panchadi</a:t>
            </a:r>
            <a:r>
              <a:rPr lang="en-US" sz="2400" dirty="0" smtClean="0"/>
              <a:t> of NCF 2022 is a complex issue.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773084" y="1354973"/>
            <a:ext cx="349134" cy="3574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828502" y="3178231"/>
            <a:ext cx="349134" cy="3574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773084" y="5001490"/>
            <a:ext cx="349134" cy="3574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018" y="0"/>
            <a:ext cx="3906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54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4199" y="293317"/>
            <a:ext cx="69935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Conclusion and Call to Action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574199" y="1939374"/>
            <a:ext cx="47126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Join the Movement</a:t>
            </a:r>
          </a:p>
          <a:p>
            <a:endParaRPr lang="en-US" sz="2800" b="1" dirty="0" smtClean="0"/>
          </a:p>
          <a:p>
            <a:r>
              <a:rPr lang="en-US" sz="2800" dirty="0" smtClean="0"/>
              <a:t>Be a part of the revolution in education by advocating for the implementation of </a:t>
            </a:r>
            <a:r>
              <a:rPr lang="en-US" sz="2800" dirty="0" err="1" smtClean="0"/>
              <a:t>Panchadi</a:t>
            </a:r>
            <a:r>
              <a:rPr lang="en-US" sz="2800" dirty="0" smtClean="0"/>
              <a:t> of NCF 2022 in your community and beyond.</a:t>
            </a:r>
            <a:endParaRPr lang="en-US" sz="28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251171" y="1939374"/>
            <a:ext cx="5311833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Transform Education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 the transformation of education from a static, outdated model to a dynamic, inclusive, and future-ready paradigm with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Panchadi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NCF 2022.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188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514</Words>
  <Application>Microsoft Office PowerPoint</Application>
  <PresentationFormat>Widescreen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2023-07-08T07:17:22Z</dcterms:created>
  <dcterms:modified xsi:type="dcterms:W3CDTF">2023-07-08T07:24:19Z</dcterms:modified>
</cp:coreProperties>
</file>