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2"/>
  </p:notesMasterIdLst>
  <p:sldIdLst>
    <p:sldId id="276" r:id="rId2"/>
    <p:sldId id="309" r:id="rId3"/>
    <p:sldId id="310" r:id="rId4"/>
    <p:sldId id="311" r:id="rId5"/>
    <p:sldId id="332" r:id="rId6"/>
    <p:sldId id="321" r:id="rId7"/>
    <p:sldId id="322" r:id="rId8"/>
    <p:sldId id="324" r:id="rId9"/>
    <p:sldId id="325" r:id="rId10"/>
    <p:sldId id="326" r:id="rId11"/>
    <p:sldId id="327" r:id="rId12"/>
    <p:sldId id="328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52" r:id="rId22"/>
    <p:sldId id="289" r:id="rId23"/>
    <p:sldId id="290" r:id="rId24"/>
    <p:sldId id="291" r:id="rId25"/>
    <p:sldId id="293" r:id="rId26"/>
    <p:sldId id="294" r:id="rId27"/>
    <p:sldId id="295" r:id="rId28"/>
    <p:sldId id="296" r:id="rId29"/>
    <p:sldId id="361" r:id="rId30"/>
    <p:sldId id="298" r:id="rId31"/>
    <p:sldId id="299" r:id="rId32"/>
    <p:sldId id="335" r:id="rId33"/>
    <p:sldId id="300" r:id="rId34"/>
    <p:sldId id="301" r:id="rId35"/>
    <p:sldId id="302" r:id="rId36"/>
    <p:sldId id="303" r:id="rId37"/>
    <p:sldId id="336" r:id="rId38"/>
    <p:sldId id="260" r:id="rId39"/>
    <p:sldId id="262" r:id="rId40"/>
    <p:sldId id="340" r:id="rId41"/>
    <p:sldId id="263" r:id="rId42"/>
    <p:sldId id="338" r:id="rId43"/>
    <p:sldId id="337" r:id="rId44"/>
    <p:sldId id="348" r:id="rId45"/>
    <p:sldId id="349" r:id="rId46"/>
    <p:sldId id="350" r:id="rId47"/>
    <p:sldId id="334" r:id="rId48"/>
    <p:sldId id="306" r:id="rId49"/>
    <p:sldId id="362" r:id="rId50"/>
    <p:sldId id="275" r:id="rId51"/>
    <p:sldId id="277" r:id="rId52"/>
    <p:sldId id="278" r:id="rId53"/>
    <p:sldId id="347" r:id="rId54"/>
    <p:sldId id="346" r:id="rId55"/>
    <p:sldId id="342" r:id="rId56"/>
    <p:sldId id="343" r:id="rId57"/>
    <p:sldId id="344" r:id="rId58"/>
    <p:sldId id="345" r:id="rId59"/>
    <p:sldId id="351" r:id="rId60"/>
    <p:sldId id="288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15581-AC06-4205-B98C-D9931BCEE0C8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38837-3EFA-410D-B4F5-AD0C83DA3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0ED74D-12E3-4FBB-A073-3FFBD9265EF3}" type="slidenum">
              <a:rPr lang="en-IN"/>
              <a:pPr/>
              <a:t>33</a:t>
            </a:fld>
            <a:endParaRPr lang="en-IN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0205C6-C04F-49AD-BA2A-B1D2993A243E}" type="slidenum">
              <a:rPr lang="en-IN"/>
              <a:pPr/>
              <a:t>34</a:t>
            </a:fld>
            <a:endParaRPr lang="en-I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53DE3-26A1-4722-AFF6-9707774E6A8D}" type="slidenum">
              <a:rPr lang="en-IN"/>
              <a:pPr/>
              <a:t>35</a:t>
            </a:fld>
            <a:endParaRPr lang="en-IN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6E88A5-5A1B-4B48-862E-7B684D5A552E}" type="slidenum">
              <a:rPr lang="en-IN"/>
              <a:pPr/>
              <a:t>36</a:t>
            </a:fld>
            <a:endParaRPr lang="en-IN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64B7A-D50B-43B2-9752-78EE30730623}" type="slidenum">
              <a:rPr lang="en-IN"/>
              <a:pPr/>
              <a:t>43</a:t>
            </a:fld>
            <a:endParaRPr lang="en-IN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C96914-9DD6-48EA-A39F-0265BFAB15DB}" type="slidenum">
              <a:rPr lang="en-IN"/>
              <a:pPr/>
              <a:t>45</a:t>
            </a:fld>
            <a:endParaRPr lang="en-IN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790F8F-A148-4BFD-8693-65570B7EA577}" type="slidenum">
              <a:rPr lang="en-IN"/>
              <a:pPr/>
              <a:t>46</a:t>
            </a:fld>
            <a:endParaRPr lang="en-IN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F001A9-F4F0-44C9-8680-0F71D77429EC}" type="slidenum">
              <a:rPr lang="en-IN"/>
              <a:pPr/>
              <a:t>53</a:t>
            </a:fld>
            <a:endParaRPr lang="en-IN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5A63FA-3537-4848-813B-58C6A2AC4B09}" type="slidenum">
              <a:rPr lang="en-IN"/>
              <a:pPr/>
              <a:t>56</a:t>
            </a:fld>
            <a:endParaRPr lang="en-IN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D4261D-A19E-48E6-B60D-E4B53327FC06}" type="slidenum">
              <a:rPr lang="en-IN"/>
              <a:pPr/>
              <a:t>57</a:t>
            </a:fld>
            <a:endParaRPr lang="en-IN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49E7BF-69C2-400C-B17A-A9F5511A92DD}" type="slidenum">
              <a:rPr lang="en-IN"/>
              <a:pPr/>
              <a:t>58</a:t>
            </a:fld>
            <a:endParaRPr lang="en-IN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D27D76-8199-407B-A369-5928B1FD8DEA}" type="slidenum">
              <a:rPr lang="en-US">
                <a:cs typeface="Arial" charset="0"/>
              </a:rPr>
              <a:pPr/>
              <a:t>59</a:t>
            </a:fld>
            <a:endParaRPr lang="en-US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I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6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8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4" y="4953001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3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3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2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1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8"/>
            <a:ext cx="4040188" cy="394176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444298"/>
            <a:ext cx="4041775" cy="394176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7" y="6407947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4" y="5944937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20" y="5939014"/>
            <a:ext cx="3690451" cy="9334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42"/>
            <a:ext cx="3405509" cy="108438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3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4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4" y="5944937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20" y="5939014"/>
            <a:ext cx="3690451" cy="9334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42"/>
            <a:ext cx="3405509" cy="108438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32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7" y="6407947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7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8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76" y="533400"/>
            <a:ext cx="7772400" cy="2355112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Picture 5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8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5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1135</TotalTime>
  <Words>12</Words>
  <Application>Microsoft Office PowerPoint</Application>
  <PresentationFormat>On-screen Show (4:3)</PresentationFormat>
  <Paragraphs>13</Paragraphs>
  <Slides>60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 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discipline!  Teach a new behavior.</dc:title>
  <dc:creator>admin</dc:creator>
  <cp:lastModifiedBy>alpha</cp:lastModifiedBy>
  <cp:revision>27</cp:revision>
  <dcterms:created xsi:type="dcterms:W3CDTF">2006-08-16T00:00:00Z</dcterms:created>
  <dcterms:modified xsi:type="dcterms:W3CDTF">2012-09-14T22:52:02Z</dcterms:modified>
</cp:coreProperties>
</file>