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1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B26B0-50AA-BA75-9B99-C8318E6005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C21F4D-F541-2C0A-9E2C-175DC8CF75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E96E22-F255-6286-6051-495CD8082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6CD8-AAE1-45A0-81DF-A9E558F990C2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6F888-7CC2-80A6-240C-545E488D7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58E711-F875-8F31-5524-78B9AD63D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E8A20-33B3-4621-B367-19E7D60C1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118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6E9D4-073B-DF16-7B1D-66C3C71FC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CD7E94-4C90-F8C4-0526-CF375A1CA6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7BF79A-1AE0-A6BA-0BDF-79BF9B75A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6CD8-AAE1-45A0-81DF-A9E558F990C2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6F67C0-F59E-253E-C5BE-9876739AD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A2E8F-538E-EB81-B4F0-1B1B702AE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E8A20-33B3-4621-B367-19E7D60C1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441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27C80-4A03-8822-D026-AACBFFD5D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9D2FC0-F987-02BA-3041-82825EF420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CCE81C-1749-3504-6D12-65A73A38D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6CD8-AAE1-45A0-81DF-A9E558F990C2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EC34DC-6D97-B24F-0FBB-716227734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249337-7F81-9426-BEF1-CF2C1C179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E8A20-33B3-4621-B367-19E7D60C1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025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A4C93-FC97-579E-DB42-DF34ECB92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2B6903-0F26-B1CE-DC26-F8D875C06A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F0FBAD-1D52-BA35-4684-60D9BC67C7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062819-BAFF-75AD-C2FC-FE123E701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6CD8-AAE1-45A0-81DF-A9E558F990C2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22F748-B223-CD7E-0CBF-84EB071B6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0F0D43-BAF9-FFAE-C3BB-BCD6E5153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E8A20-33B3-4621-B367-19E7D60C1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82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67B9E-9119-2715-0404-27165DCDB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706FFB-150E-68DC-69E5-57F997D6A2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0377F-3F03-9EF7-89DF-831BEE9DE3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E2CB46-2BB4-AD2F-CA54-99E655E767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028675-1509-A56F-F973-6AB0F9B647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D44101-E6E4-2265-A7F6-85957E38B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6CD8-AAE1-45A0-81DF-A9E558F990C2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3AD1C4-BA2A-36F7-0781-8517FAA05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8403E7-FB39-7FC0-8096-C95AEB6CC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E8A20-33B3-4621-B367-19E7D60C1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178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30822-9C42-CB9E-0FFA-1981E95F6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6A716B-56DE-C0C7-AD2D-9CD91FBCF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6CD8-AAE1-45A0-81DF-A9E558F990C2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E12520-E722-246A-5DB4-74DD59D86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D2A1A1-8A1A-A86C-C049-52C8D6C17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E8A20-33B3-4621-B367-19E7D60C1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952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5BC172-C416-AF23-24F4-E598DC704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6CD8-AAE1-45A0-81DF-A9E558F990C2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ACAC4D-AD6C-D01B-2F54-5DFDDA431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E33B23-C19A-1235-0177-627429A26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E8A20-33B3-4621-B367-19E7D60C1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56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6AB6A-BA2A-3602-9605-8355972C9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64477-8DD3-80FB-C707-7273913566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81511B-C5AF-95E9-C28C-E0C28E94EC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F3CCD0-318D-E603-E58D-B21A9BDAE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6CD8-AAE1-45A0-81DF-A9E558F990C2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4F1ADB-5A1F-7F5A-70ED-FC20AEC90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2613C5-9712-3A90-5495-3E485D6B1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E8A20-33B3-4621-B367-19E7D60C1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425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25394-1C71-2A24-53F2-847076D49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DC53E3-8729-BECB-FFA1-69F334CA51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D9E3A2-354F-4C77-4E6C-9A7E45C993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0C6310-3317-C7D7-B615-AA93A5518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6CD8-AAE1-45A0-81DF-A9E558F990C2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D1895E-440B-0785-26B3-3F725403F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7FD57E-D14A-2D4E-83D0-7999D41C4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E8A20-33B3-4621-B367-19E7D60C1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66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7AF99-3D98-5274-31FA-1BA2C42F2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8CED30-3413-6B4A-314C-828606E895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DCB873-542C-B414-F8BF-B8006B71E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6CD8-AAE1-45A0-81DF-A9E558F990C2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79E16F-73D2-DB64-319A-79F30D354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CDDEA3-6D0A-3B10-5E4B-AFF0EA891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E8A20-33B3-4621-B367-19E7D60C1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934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3993F9-239D-62DD-08BD-D0A8D09E35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5DDB28-F0AC-7BE1-7889-1C50F05A91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D58E06-ED63-A53F-63E6-B16D9D298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6CD8-AAE1-45A0-81DF-A9E558F990C2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219BED-5D1D-B802-7901-89C401450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5D7A79-5E22-0DAD-8372-838E3FD56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E8A20-33B3-4621-B367-19E7D60C1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221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53183C-30BE-50CA-D51B-0C0A47E72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A8EFD8-D143-AEB2-5C5D-0ADC8CE03E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1D64AD-949C-A703-786E-48012BA38C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B36CD8-AAE1-45A0-81DF-A9E558F990C2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23DAE7-3677-9557-DBAB-DAD7851474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A85E03-9844-89F2-7EBD-7FBCEADD95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E8A20-33B3-4621-B367-19E7D60C1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86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4B4E7D2-269B-D7ED-AB5B-22D5AA6A3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472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1B1D1F-E17B-60E8-A37A-3C8E078CA0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385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79328D-9CB7-4E46-FDA6-4DAEBDE083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392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11275E-CB67-F5B2-0A2E-F32EDC692B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772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818C0D-5EA9-A11C-1F19-DEE79DA7E4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676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9A1C2A-8416-16AA-AD57-E012A0E6BE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54"/>
            <a:ext cx="12192000" cy="6853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859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FB945C-0D52-2809-30C1-A26DD120D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" y="0"/>
            <a:ext cx="12190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29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ABE6D7-EE63-0DD4-9726-0ACBDD9E8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1287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1</cp:revision>
  <dcterms:created xsi:type="dcterms:W3CDTF">2024-04-08T11:52:43Z</dcterms:created>
  <dcterms:modified xsi:type="dcterms:W3CDTF">2024-04-08T11:53:00Z</dcterms:modified>
</cp:coreProperties>
</file>