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446" r:id="rId9"/>
    <p:sldId id="297" r:id="rId10"/>
    <p:sldId id="300" r:id="rId11"/>
    <p:sldId id="269" r:id="rId12"/>
    <p:sldId id="298" r:id="rId13"/>
    <p:sldId id="270" r:id="rId14"/>
    <p:sldId id="301" r:id="rId15"/>
    <p:sldId id="273" r:id="rId16"/>
    <p:sldId id="289" r:id="rId17"/>
    <p:sldId id="674" r:id="rId18"/>
    <p:sldId id="265" r:id="rId19"/>
    <p:sldId id="261" r:id="rId20"/>
    <p:sldId id="260" r:id="rId21"/>
    <p:sldId id="262" r:id="rId22"/>
    <p:sldId id="263" r:id="rId23"/>
    <p:sldId id="264" r:id="rId24"/>
    <p:sldId id="290" r:id="rId25"/>
    <p:sldId id="267" r:id="rId26"/>
    <p:sldId id="266" r:id="rId27"/>
    <p:sldId id="278" r:id="rId28"/>
    <p:sldId id="274" r:id="rId29"/>
    <p:sldId id="275" r:id="rId30"/>
    <p:sldId id="276" r:id="rId31"/>
    <p:sldId id="299" r:id="rId32"/>
    <p:sldId id="673" r:id="rId33"/>
    <p:sldId id="45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B594"/>
    <a:srgbClr val="CDC2A8"/>
    <a:srgbClr val="E6DEC7"/>
    <a:srgbClr val="F7F3E8"/>
    <a:srgbClr val="3E4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09"/>
  </p:normalViewPr>
  <p:slideViewPr>
    <p:cSldViewPr snapToGrid="0" snapToObjects="1">
      <p:cViewPr varScale="1">
        <p:scale>
          <a:sx n="104" d="100"/>
          <a:sy n="104" d="100"/>
        </p:scale>
        <p:origin x="11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529B4-63F7-0348-E248-19F1C67A9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C8EE77-2BFB-D72B-8722-E47B258CF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EFDA7-E699-9547-B9FF-5B439E6EA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7AD45-749A-F553-BA87-69DC28F9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305D2-68E5-BA75-0CD5-DAB70BF9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56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1BC69-F5C2-BB30-5B46-85F26BCF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BC648-B1F7-64D8-3B01-18F01E020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854C3-5BE9-1445-A4EC-768AB0F00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C4593-9DB2-7C7A-3700-F0C203A1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46DF0-ED27-F33B-F8E2-8510855E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0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7189B-BD7D-639A-25EB-27EC522C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54AFC-EB2B-BDE3-33C6-47B1C3D68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12FDD-B2CE-9FA1-A085-05825DC95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03AF0-A238-6953-6066-11CC0E6C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E8088-26DC-B957-120E-9E25B24E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BED8-1C30-EE3E-EB59-29FCA1171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9D9A5-F89F-0D73-8485-2B5E95F11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7265C-F332-5662-551D-E2354384A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9EDB3-08A3-D7E9-F90B-2EB080508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E7760-A36B-C70D-22C3-E12E8F92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CD098-3B7D-2D84-7CF6-D1DFC178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C17DF-8F7F-D2F5-7A91-9A504DFA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8A465-7AA4-1B05-A8AE-74FE9EC5E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E234A-2D49-7ED8-CCF3-08568EF7B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414CD2-6527-F4F8-2F0A-245AE6DEE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D0BF5-EE07-6012-9A57-BE493A6A3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A04BDB-7495-9488-8755-5E6BA696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84025-BC8C-5EB6-CB7C-0FF719BE6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B9A212-938A-DDF1-8D7B-5F6F92D56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0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91E3-577F-7AB8-0083-F8BA13B2E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8ACFCB-CC50-D704-AEF0-AFFF10813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91278-1E65-8E05-AA4E-06B1AD263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CAF24B-00D6-8CF9-A967-49C004180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8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067F5B-F7FE-7DC6-814F-7C08D793C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37E78-648C-7C31-D3A4-DE400531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A8C02-ADCC-1911-6CB4-CB3C8366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6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BB22-7DC0-4C00-CE1A-796CC4C3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4BE7A-02D8-D2E2-40FE-B8E4511A2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4C659-F54B-DCD9-0C8D-95EDAE2C9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48D96-7763-9569-16E1-234511F4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14BF4-1C7E-A15B-36D0-01E687178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1495E-E188-CEAB-747B-F699530D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4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67B2-9960-0E17-85EC-E6B2F1A6D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B25FE0-1230-1281-37DB-36148085EE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1494F-873B-BBF2-3CA7-C6F980700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4E105-374B-D028-C6D7-58D57F12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5A124-BDB7-D829-31BB-4FA6CB89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F8A99-4A88-FD0F-DDFF-496E5DD0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9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EC110-BF37-C5E9-44C9-CAF659D8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D788B2-6BB8-8E2F-4700-DCAFAA52B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3A6E3-5BF8-B93D-5582-6973DB89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30A86-9790-2D21-7D5C-ABF48410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5408A-7513-1ADF-C06B-2B8F779B9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7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F623F7-7CAD-1F95-83DC-9DE5A9C40D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A5334B-80BE-ED06-884C-E047A2544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F2495-6CB9-721C-4967-36DCD8A87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E3DAE-1891-A75E-11A4-1CC3595E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7AC16-E46D-2C13-9D4D-DAC0AE5C6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0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BF9DDD-49B0-91DB-27A6-D149A0FD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4B284-A605-A77D-FBCB-47A4F0CE3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83908-63FC-C16B-4DF8-DDA385F4E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6164B-DADC-984D-BD94-5B99B0D877D3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A381B-F274-8578-DCBF-45DD81686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B480B-7EA3-4A2A-5667-3661ED12D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7ED45-5885-634F-8245-36CC50FFB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9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E184DCF-DD1F-4469-52BC-23FEBE86F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2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BE42E0C-C99C-A828-34EE-C3C9C3827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00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5CD7CE1-4D1E-85CF-97FC-0DF8CAF66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9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5057EA-A4AF-9C83-A6F2-899B94D59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62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C7088FF-AF34-2E58-63FC-7F26633BD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0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05CA504-6C97-46BA-A3D1-861F8C8E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23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B63707F-C2C9-4499-04A5-E79D9D927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5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CE934-DA3F-23B1-47B1-134A4386B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23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19D76D8-C57F-17EC-1B5C-E93B4CB53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86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9CEE2A0-00FA-4BD0-6142-A507D9E91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0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573EA29-E694-D408-07ED-9330BC2A8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3E4192"/>
          </a:solidFill>
        </p:spPr>
      </p:pic>
    </p:spTree>
    <p:extLst>
      <p:ext uri="{BB962C8B-B14F-4D97-AF65-F5344CB8AC3E}">
        <p14:creationId xmlns:p14="http://schemas.microsoft.com/office/powerpoint/2010/main" val="1299479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B6E8569-45E7-3498-8622-C7F369F1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CDC2A8"/>
            </a:solidFill>
          </a:ln>
        </p:spPr>
      </p:pic>
    </p:spTree>
    <p:extLst>
      <p:ext uri="{BB962C8B-B14F-4D97-AF65-F5344CB8AC3E}">
        <p14:creationId xmlns:p14="http://schemas.microsoft.com/office/powerpoint/2010/main" val="1544534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62BD939-C387-CC15-AD27-D4DD59AC5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53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365B5F-BF77-43AA-C25A-440E6C3B9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35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831504-E764-759B-D731-D9E79226E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86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FF1C17-500B-2591-3411-2D679981A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AEB956B-C296-0ACC-5633-DE3F75FAF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5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4DC423-59DD-55EB-D9AB-D74F18749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42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391707-1AFA-A3DC-36A2-0DD7EAF4A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15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546099-F3EB-8877-4546-93DE13EA0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09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478BCF-8AB3-E7E4-C985-5481C1B17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23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B269E-7926-6B86-4EE6-9004EC709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15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EEC306-6DD4-43CF-B774-6641D50D8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26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AC43C7-A425-AA52-78E7-206C584D5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32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2664E4-D071-E8BE-5B13-2301653CF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29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E0A68D-024C-6E5F-66E5-91601FEB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37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22F9BC-68CE-05D6-5D83-EC5338BA0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83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68BF9CD-51B1-745F-86AD-9238B24C3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81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0550B4A-0139-90B2-F383-8F7C662A3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7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B402126-E4DA-62D1-DE98-F5D5FBCA9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7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6F8BEF2-4837-3A21-6B6C-D6EEEC3F9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57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9E88B8-1288-5270-F789-830B60016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42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E10202-C71A-2EFB-5FB8-769A19CC2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69308"/>
      </p:ext>
    </p:extLst>
  </p:cSld>
  <p:clrMapOvr>
    <a:masterClrMapping/>
  </p:clrMapOvr>
  <p:transition advTm="1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0</Words>
  <Application>Microsoft Office PowerPoint</Application>
  <PresentationFormat>Widescreen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VYGOTSKY AND ZPD</dc:title>
  <dc:creator>Swati Vats</dc:creator>
  <cp:lastModifiedBy>Admin</cp:lastModifiedBy>
  <cp:revision>21</cp:revision>
  <dcterms:created xsi:type="dcterms:W3CDTF">2024-04-08T10:46:35Z</dcterms:created>
  <dcterms:modified xsi:type="dcterms:W3CDTF">2024-04-12T08:04:20Z</dcterms:modified>
</cp:coreProperties>
</file>