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6"/>
  </p:notesMasterIdLst>
  <p:sldIdLst>
    <p:sldId id="352" r:id="rId2"/>
    <p:sldId id="353" r:id="rId3"/>
    <p:sldId id="334" r:id="rId4"/>
    <p:sldId id="258" r:id="rId5"/>
    <p:sldId id="300" r:id="rId6"/>
    <p:sldId id="358" r:id="rId7"/>
    <p:sldId id="261" r:id="rId8"/>
    <p:sldId id="359" r:id="rId9"/>
    <p:sldId id="360" r:id="rId10"/>
    <p:sldId id="260" r:id="rId11"/>
    <p:sldId id="362" r:id="rId12"/>
    <p:sldId id="281" r:id="rId13"/>
    <p:sldId id="282" r:id="rId14"/>
    <p:sldId id="283" r:id="rId15"/>
    <p:sldId id="284" r:id="rId16"/>
    <p:sldId id="289" r:id="rId17"/>
    <p:sldId id="349" r:id="rId18"/>
    <p:sldId id="295" r:id="rId19"/>
    <p:sldId id="350" r:id="rId20"/>
    <p:sldId id="361" r:id="rId21"/>
    <p:sldId id="273" r:id="rId22"/>
    <p:sldId id="367" r:id="rId23"/>
    <p:sldId id="354" r:id="rId24"/>
    <p:sldId id="269" r:id="rId25"/>
    <p:sldId id="270" r:id="rId26"/>
    <p:sldId id="355" r:id="rId27"/>
    <p:sldId id="356" r:id="rId28"/>
    <p:sldId id="357" r:id="rId29"/>
    <p:sldId id="363" r:id="rId30"/>
    <p:sldId id="368" r:id="rId31"/>
    <p:sldId id="364" r:id="rId32"/>
    <p:sldId id="365" r:id="rId33"/>
    <p:sldId id="366" r:id="rId34"/>
    <p:sldId id="292" r:id="rId35"/>
    <p:sldId id="310" r:id="rId36"/>
    <p:sldId id="311" r:id="rId37"/>
    <p:sldId id="312" r:id="rId38"/>
    <p:sldId id="294" r:id="rId39"/>
    <p:sldId id="371" r:id="rId40"/>
    <p:sldId id="301" r:id="rId41"/>
    <p:sldId id="370" r:id="rId42"/>
    <p:sldId id="276" r:id="rId43"/>
    <p:sldId id="277" r:id="rId44"/>
    <p:sldId id="278" r:id="rId45"/>
    <p:sldId id="308" r:id="rId46"/>
    <p:sldId id="330" r:id="rId47"/>
    <p:sldId id="331" r:id="rId48"/>
    <p:sldId id="322" r:id="rId49"/>
    <p:sldId id="332" r:id="rId50"/>
    <p:sldId id="333" r:id="rId51"/>
    <p:sldId id="335" r:id="rId52"/>
    <p:sldId id="369" r:id="rId53"/>
    <p:sldId id="305" r:id="rId54"/>
    <p:sldId id="306" r:id="rId55"/>
    <p:sldId id="307" r:id="rId56"/>
    <p:sldId id="304" r:id="rId57"/>
    <p:sldId id="302" r:id="rId58"/>
    <p:sldId id="303" r:id="rId59"/>
    <p:sldId id="351" r:id="rId60"/>
    <p:sldId id="342" r:id="rId61"/>
    <p:sldId id="343" r:id="rId62"/>
    <p:sldId id="344" r:id="rId63"/>
    <p:sldId id="348" r:id="rId64"/>
    <p:sldId id="328" r:id="rId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1"/>
  </p:normalViewPr>
  <p:slideViewPr>
    <p:cSldViewPr snapToGrid="0" snapToObjects="1">
      <p:cViewPr varScale="1">
        <p:scale>
          <a:sx n="104" d="100"/>
          <a:sy n="104" d="100"/>
        </p:scale>
        <p:origin x="118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F36D9-6E1B-5340-BD3E-DEB2C682E156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A85DB-1D42-7745-83DD-9EBB1C19AB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960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EE0A0D7-0F47-AEF2-3AE1-7862EE0D24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312DF5-0D4E-7F42-95FB-80910294BD39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118789B2-ECC8-073C-3A64-8FD4B7DD17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BB6A247-D1B9-AAFB-7A37-C5AECC65DE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C7F09DC-96A6-2B25-4E78-E11C195033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2A36DE-6855-3445-AEE0-32C8116FC048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3CCBA99B-B0F0-00A2-7F49-EE1AE628F2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DCB6E64-2A05-D2ED-D9DC-7A9570A93F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70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425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240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087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298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57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411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98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47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311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848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503F5-8CFA-AA47-90E2-3EDB08EE20F2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8FE45-F8A4-1247-A79D-C444602BA3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28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85289D-E686-D27C-AD8D-BC7C222ED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11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305D4F-8A22-03AB-1B3C-BB2C86C43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40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2EA0C1-ADB0-EBA5-1BC3-F52EDCA71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E47C6B-239E-EA38-4A13-DC1CA38FA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BA4ACB-C037-2ACF-8E5B-6C8A59009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31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A788F5-48AA-40EC-B220-E3FFD2AC4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706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29C152-590E-7AC9-82E1-18376650C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85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AB3949-D0B8-C011-117D-4A1B7E8B0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49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4B5A8A-0B4B-EC69-982D-FECD6F8DC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35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EB92CA-DE7A-B780-E03B-879623F75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5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33B93C-267F-1092-BBC6-CA74B7B4C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63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B84257-1ED1-FE20-C346-EF7343418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855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D39B3D-2857-A1A8-A2E4-5759DF7F4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232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240209-3EDE-55A2-55CF-1DD6AE570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00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7EF271-BF19-C3F3-8B86-C81947B83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56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70FCB4-D4E1-A0EF-5526-B3EC40F70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43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AC5672-C889-987A-AEF1-09A83D51B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83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612599-A9DD-8FB3-E532-386DB9F7F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656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1931F7-7858-460E-8D3F-ADC6F990F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77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C04E13-006A-A1B6-7C73-CFF67E0DE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95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592730-0074-5E06-7F82-A3BE21AF99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AC8401-348B-AD36-9FB0-104A7B9A5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51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C721DB-7045-BA9F-AF46-3F9DC5B5F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423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FE9CB0-7230-F42E-2686-FE968DFE3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988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44DA5-A630-F092-2485-61E6D7E5F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89EDDF4-3CB0-C575-9099-EFC49391A6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D76DD6C-5F4E-7134-FE37-CC22AAD9DF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8568FCB-2647-4C0A-65C1-047B25CB04F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0FA7F9-B75C-48EA-032E-5AFDD9DC0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118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9A00D0-E972-C0B3-14D8-24D8E1F41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B63D2B-1B49-3827-C7DC-8CEE4518CBA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C130F0-AC7D-975A-2A2E-1876F3B7762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CC21F8-6A2C-94F2-0F67-73C5186AF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4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807357-1520-34EA-4559-3A60C9F09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02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E7C9DB-A45C-60AE-0B31-779605C25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15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B4C291-5E81-BC3A-A60D-94389DD3D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150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4B7C12-3EA2-BEF0-78CF-703766F70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8076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B889ED-F881-7665-CFFB-3630FCB52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944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E71788-12E2-37AC-37CA-78986A4B8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78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EC7B0E-9DFC-FB7B-5644-5C7304547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20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7C3E0B-D3D7-8486-E802-A0F16EEA7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16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ECFD21-49F0-2FA2-29F7-074B778B3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0644F7-93C3-843B-CEB8-B30FB11AA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" y="0"/>
            <a:ext cx="913893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A1527E-B9E0-A832-D8DA-58F3DB23C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4780"/>
            <a:ext cx="8991600" cy="671322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35F307-2915-5664-663B-E41D3A469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" y="205740"/>
            <a:ext cx="8930640" cy="66522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E867B6-AA36-7540-6B9D-4F0F6A67B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" y="281940"/>
            <a:ext cx="8854440" cy="657606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9D5B04-79D6-4AC5-4C18-0D427B6E9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2E5BE1-5570-B41A-B000-6882D8795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5EEC2D-427B-60B0-DBC8-DE7CBEFE1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30308-F024-BCBD-CD7B-EBB8D076C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281940"/>
            <a:ext cx="8801100" cy="657606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4D802E-7039-592F-AF87-FCBBBE7F8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1A9D68-F616-20F6-4264-E1565DB39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81940"/>
            <a:ext cx="8785860" cy="657606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0E91289-CECE-24A8-26CB-BDD21E156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EF464A-65D2-6544-A94D-187554402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566C8-0ADF-A9F5-05BB-41D3FC35D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719A52-3501-F6EA-45DB-C0AE0645B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58140"/>
            <a:ext cx="8702040" cy="649986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E58486-CABF-3B04-FDF8-84416359C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DD5C21-AEAF-A59F-1A5E-4BB10701B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" y="244996"/>
            <a:ext cx="8854440" cy="657606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C7E01-354B-8B7F-20F8-DBCA65E88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C76D2C-DC77-1245-ACD7-25BDFC118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24" y="233338"/>
            <a:ext cx="8778240" cy="657606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A42D5E-0C10-6110-C960-F8B7CAA4E1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C00CF4-980F-9F5C-33D1-DBAB48D9A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997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31F373-002F-56FA-2A54-B813D73A1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8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77397F-6CB5-3482-F925-5CD7D0D2E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246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F70FD22-897E-B03A-00E7-C7194FB150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932FAA-ABF0-776E-6F2C-04186DD26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864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053ED-1A18-71A3-CB0A-3ECEA6905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887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A3E4A0-8190-6237-5398-E0E4DF58A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081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7F9A97-A330-841A-488E-E9A4EA881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591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B267B4-11F7-56D2-CF8B-ED6302651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637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6AAC73-C71D-F15E-159B-9920DF31A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F8920-32AD-4B6D-9920-9DB4289D5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" y="0"/>
            <a:ext cx="913893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6FE121-1565-B595-535D-F4D0396DC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702234-27D3-868B-1080-115A5BA40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" y="0"/>
            <a:ext cx="913893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3F9914-C590-4BAA-3121-2B8F15D17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FC09C2-E040-8B58-46D7-860FE908D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" y="0"/>
            <a:ext cx="913893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9FA51-7F24-ABEB-F273-57B1AA20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A3695F-592E-77A6-CB07-9A401C263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" y="0"/>
            <a:ext cx="913893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46543-DFE4-2C53-3F34-5A5AA7BB7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A825D9-2388-1E50-1D99-7877036F9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" y="304800"/>
            <a:ext cx="875538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80BEB8-7EB4-6F35-A1D8-672C11FB4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CF9390-0D65-25AF-DF28-30D33265C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86" y="307109"/>
            <a:ext cx="8732520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DADDF4-B76D-96C4-45E0-152D9377E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945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630385-09BE-5197-8730-F39913A9D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1ED34E-0808-16AF-8859-ECEB3CEB9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EB0EB0-8704-C5A6-14FA-EA496AB9F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B3A0D07-2B16-D0F0-7B64-CF2BD606C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A92215-C87E-7AE9-056F-533D93725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39FC7C2-4F18-0F13-DF64-61C938A2D2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484CD34C-B189-2628-00CE-42F2A5B39E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4321C9-DB93-012B-1312-1A14971DD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0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8115</TotalTime>
  <Words>2</Words>
  <Application>Microsoft Office PowerPoint</Application>
  <PresentationFormat>On-screen Show (4:3)</PresentationFormat>
  <Paragraphs>2</Paragraphs>
  <Slides>64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aspects of development can be observed in this video?</dc:title>
  <dc:creator>Swati</dc:creator>
  <cp:lastModifiedBy>Admin</cp:lastModifiedBy>
  <cp:revision>25</cp:revision>
  <dcterms:created xsi:type="dcterms:W3CDTF">2017-12-11T09:23:30Z</dcterms:created>
  <dcterms:modified xsi:type="dcterms:W3CDTF">2024-09-13T11:20:11Z</dcterms:modified>
  <cp:contentStatus/>
</cp:coreProperties>
</file>