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40" y="-102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2054648"/>
            <a:ext cx="4894738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1" y="2054648"/>
            <a:ext cx="4894739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2" y="352637"/>
            <a:ext cx="2488407" cy="7516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2" y="352637"/>
            <a:ext cx="7301071" cy="7516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EE6DD-E0F9-45EA-890F-6BF96DA099B9}" type="datetimeFigureOut">
              <a:rPr lang="en-US" smtClean="0"/>
              <a:pPr/>
              <a:t>5/9/2012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B5360-05D1-4BBB-BDC0-EC80AF490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Custom</PresentationFormat>
  <Paragraphs>0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sac</cp:lastModifiedBy>
  <cp:revision>4</cp:revision>
  <dcterms:created xsi:type="dcterms:W3CDTF">2012-05-06T08:07:13Z</dcterms:created>
  <dcterms:modified xsi:type="dcterms:W3CDTF">2012-05-09T10:29:39Z</dcterms:modified>
</cp:coreProperties>
</file>