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19" r:id="rId2"/>
    <p:sldId id="258" r:id="rId3"/>
    <p:sldId id="259" r:id="rId4"/>
    <p:sldId id="822" r:id="rId5"/>
    <p:sldId id="829" r:id="rId6"/>
    <p:sldId id="823" r:id="rId7"/>
    <p:sldId id="824" r:id="rId8"/>
    <p:sldId id="825" r:id="rId9"/>
    <p:sldId id="828" r:id="rId10"/>
    <p:sldId id="304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82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94665"/>
  </p:normalViewPr>
  <p:slideViewPr>
    <p:cSldViewPr snapToGrid="0">
      <p:cViewPr varScale="1">
        <p:scale>
          <a:sx n="107" d="100"/>
          <a:sy n="107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76497-0C91-2728-48A8-B22A6DEE9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9FCC3-C604-C9EF-C625-E57BB1AC4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60605-D987-C549-B366-F329047B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03950-516A-BD71-A1A3-E40A307A9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12544-C0FD-30B7-16E1-424308A1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3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FE3A1-0404-3AEB-5D97-CDFC9DE0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6F781-8B86-15F3-E9A8-C656C8BEF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308DF-5298-4591-A845-D907C6B2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BFE3-BA06-53F9-60D7-894F2A98A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7F4A-BBA9-76CB-90AB-7F547A70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0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0851-457D-C43C-AEEF-67D6F242A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BBAF7-C356-9446-8AE6-BA8852D5D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D063B-4EFF-CA5F-C8F9-40CF1FD3C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BC514-A4CC-836D-C1F3-42071A566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9DD10-5DEC-D489-51F8-724B5BE5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0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9547-A74F-C6B8-D71A-5FCE980C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5AF94-1229-4045-1E93-3F1CAB919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E2C74-9DEC-40D0-AD0D-707552341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0A118-E43D-8D9F-BC81-3DC1C47E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514F8-8CCB-9BC6-58B3-E867EFEE6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653F4-3F2F-8611-8F38-E629628B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4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F3C10-AE41-1511-66F6-5D003258D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48372-06F9-7864-5D22-256B34477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BDB31-0549-6EB0-97E9-54D2EDF35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679370-DF28-1AB2-6EA7-2C45A7496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25262E-CEAD-9BF4-0F61-8E3DBB42D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35DD49-1CB7-C9C9-3810-B33CDDC32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48F89-602F-4269-0776-2D680F45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2E8DE5-621D-6FDC-4FD7-1ED07AFB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55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D6C6E-2EB5-AAFB-3BBE-C2EC7651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9F120-884E-29AC-1409-0A6ECFD17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70C3C-8BB3-6D6A-E016-3F6D75BC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F4E9B1-92E5-F047-3890-8BC3C43E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8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61F86B-23B1-DA98-3786-36264AA09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1CD110-9281-781F-A9EB-28D38B38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C61B8-4066-0710-E1E7-6539197DF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0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D2F82-7CE6-C38B-29A2-7C04454D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A6D34-62E9-719D-BEB5-817B2830C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C26BD-1AF4-5263-2BA4-3CDA40138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B10C0C-F48C-083E-8A95-790A4879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11C94-E110-2359-12D4-7BC07F15D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3E610-372E-A6DC-CFA4-524EF24D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4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95BE-0516-69C2-2F73-240BF483B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296B6F-2721-BA38-8E03-65A3F7B3A9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26E2D-C5DF-D9ED-584D-22966CF17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D410B-A97C-61EC-E54C-2821015B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6EA72-344E-D7F1-BEBC-1FD3AE051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31F585-E1D2-679D-6BB5-DFA0075D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5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BEB9-1B4D-0C42-833E-1396E54F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776E1-EE53-F80A-8882-D8804CCBD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DC924-02DF-313F-DEFE-08DB10532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AB43-019F-A239-6310-3DE3D20E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045B1-2694-1104-AE25-F461A280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3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3C5F00-05CF-1FB2-1B5F-948B28A61A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56F910-2709-65D9-3B7A-DEB7B708B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6DE82-E5C5-AD83-38DF-566F94085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FE9E9-74BF-2721-E949-1BDF3460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14290-1B12-1231-12E8-25FDADA15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16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9E8252-07A8-A9C3-CD37-ABB2B6D0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76263-C75A-303D-4F0E-0B86A4EA5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C2640-1827-FE45-F4D3-1864757A0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C666D-8E11-4E70-89C8-C33A2E0E5CA7}" type="datetimeFigureOut">
              <a:rPr lang="en-US" smtClean="0"/>
              <a:t>8/7/25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DE693-550F-6952-7D6D-2EEB1AD51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ED3AE-5518-0CCC-D043-BC5705BDB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E4040-B972-4061-B477-E83592003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29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85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0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" y="9144"/>
            <a:ext cx="1218285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37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CA61E0-EBE9-B376-00AB-3158B1672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02036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248809-FE94-8698-F889-3BED6E9A4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036" y="0"/>
            <a:ext cx="6289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2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" y="12192"/>
            <a:ext cx="12164568" cy="68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24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0"/>
            <a:ext cx="12192000" cy="685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84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12192"/>
            <a:ext cx="12185904" cy="68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78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103A52B5-1DDF-459F-71BC-26B8DD92A4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25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61152" y="6596390"/>
            <a:ext cx="26308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100" b="1" dirty="0" err="1"/>
              <a:t>copyright@drswatipopatvats@gmail.com</a:t>
            </a:r>
            <a:endParaRPr lang="en-IN" sz="1100" b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CF8F41-A84E-423D-AE9D-3F159515F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35"/>
            <a:ext cx="10515600" cy="1325563"/>
          </a:xfrm>
        </p:spPr>
        <p:txBody>
          <a:bodyPr/>
          <a:lstStyle/>
          <a:p>
            <a:r>
              <a:rPr lang="en-US" dirty="0"/>
              <a:t>Daily attendance can be an emotional check…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11AA974-CF14-21CF-09CB-6F0B37167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198"/>
            <a:ext cx="12192000" cy="545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50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11658B-F814-3CC6-3051-524713165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40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41FB62-3ABE-EEC1-77BF-8A889D1E3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1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DD0E27-8CF2-C899-00F9-D14F079B4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76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2F82A6-D4AA-AD9B-09B2-7BDE0B2CE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83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616217-7C94-0EC5-BE87-EB4E0DAB6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56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C64C54-F048-5564-19CD-7D3AA0421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20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8DD858-8CEC-9184-434F-CAB177FB8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85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CF3A85-7EA3-FAE7-A21A-AEFE7AC32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43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030CF9-6BCE-9812-CB60-E2EFC0870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43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48B2F4-F981-3A1B-E632-1DD526282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40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2221E4-A23B-115E-82EF-3882C1CFA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30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93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4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15</Words>
  <Application>Microsoft Macintosh PowerPoint</Application>
  <PresentationFormat>Widescreen</PresentationFormat>
  <Paragraphs>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Daily attendance can be an emotional check…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Swati Vats</cp:lastModifiedBy>
  <cp:revision>2</cp:revision>
  <dcterms:created xsi:type="dcterms:W3CDTF">2025-08-05T11:04:35Z</dcterms:created>
  <dcterms:modified xsi:type="dcterms:W3CDTF">2025-08-07T09:17:09Z</dcterms:modified>
</cp:coreProperties>
</file>