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4.jpg" ContentType="image/jpg"/>
  <Override PartName="/ppt/media/image26.jpg" ContentType="image/jpg"/>
  <Override PartName="/ppt/media/image27.jpg" ContentType="image/jpg"/>
  <Override PartName="/ppt/media/image33.jpg" ContentType="image/jpg"/>
  <Override PartName="/ppt/media/image34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440" r:id="rId4"/>
    <p:sldId id="437" r:id="rId5"/>
    <p:sldId id="441" r:id="rId6"/>
    <p:sldId id="442" r:id="rId7"/>
    <p:sldId id="443" r:id="rId8"/>
    <p:sldId id="444" r:id="rId9"/>
    <p:sldId id="457" r:id="rId10"/>
    <p:sldId id="458" r:id="rId11"/>
    <p:sldId id="445" r:id="rId12"/>
    <p:sldId id="760" r:id="rId13"/>
    <p:sldId id="447" r:id="rId14"/>
    <p:sldId id="435" r:id="rId15"/>
    <p:sldId id="438" r:id="rId16"/>
    <p:sldId id="451" r:id="rId17"/>
    <p:sldId id="761" r:id="rId18"/>
    <p:sldId id="453" r:id="rId19"/>
    <p:sldId id="454" r:id="rId20"/>
    <p:sldId id="455" r:id="rId21"/>
    <p:sldId id="456" r:id="rId22"/>
    <p:sldId id="716" r:id="rId23"/>
    <p:sldId id="266" r:id="rId24"/>
    <p:sldId id="273" r:id="rId25"/>
    <p:sldId id="275" r:id="rId26"/>
    <p:sldId id="755" r:id="rId27"/>
    <p:sldId id="295" r:id="rId28"/>
    <p:sldId id="302" r:id="rId29"/>
    <p:sldId id="303" r:id="rId30"/>
    <p:sldId id="304" r:id="rId31"/>
    <p:sldId id="298" r:id="rId32"/>
    <p:sldId id="299" r:id="rId33"/>
    <p:sldId id="759" r:id="rId34"/>
    <p:sldId id="278" r:id="rId35"/>
    <p:sldId id="272" r:id="rId36"/>
    <p:sldId id="756" r:id="rId37"/>
    <p:sldId id="757" r:id="rId38"/>
    <p:sldId id="261" r:id="rId39"/>
    <p:sldId id="471" r:id="rId40"/>
    <p:sldId id="741" r:id="rId41"/>
    <p:sldId id="742" r:id="rId42"/>
    <p:sldId id="758" r:id="rId43"/>
    <p:sldId id="705" r:id="rId44"/>
    <p:sldId id="700" r:id="rId45"/>
    <p:sldId id="702" r:id="rId46"/>
    <p:sldId id="703" r:id="rId47"/>
    <p:sldId id="259" r:id="rId48"/>
    <p:sldId id="285" r:id="rId49"/>
    <p:sldId id="258" r:id="rId50"/>
    <p:sldId id="287" r:id="rId51"/>
    <p:sldId id="754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7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3826" autoAdjust="0"/>
  </p:normalViewPr>
  <p:slideViewPr>
    <p:cSldViewPr snapToGrid="0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CA01E-B72C-9144-6E97-0CBA67BE48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5E56FD-E911-B2A3-CBB2-66D24D197C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CE6B4-4608-2E93-8B61-DD25A6BB5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14D64-0F6B-9146-88DD-A0F9E0900106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EE486-AFD0-C91E-9121-B6C4187F5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2B06B-5699-C1D3-0AB3-DE4F464BD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91115-88D9-6B4B-9EC3-D66DE899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0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07E22-6BBD-D5BD-0A18-D58D8D14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9E8D2-EFA2-DD5A-E565-DC2C19BCE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54741-F476-D975-59B9-4E64EC31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14D64-0F6B-9146-88DD-A0F9E0900106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A40BF-0F83-164C-2ACF-B5768E4F3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293A8-A428-8658-189A-228601328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91115-88D9-6B4B-9EC3-D66DE899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79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C6E67-A7EC-7024-F312-1D894DCE7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23083-6B7D-2EAD-B19A-7DBF9E0BF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8B6CA-4E8A-7ED0-474E-B96D52FC5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14D64-0F6B-9146-88DD-A0F9E0900106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6FF3D-1056-C2E4-C3CB-CD0BE59F5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93BE4-B27E-B8BC-FD48-FBC12C95F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91115-88D9-6B4B-9EC3-D66DE899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89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758B3-24B0-1CB5-8F8E-A47DB82D2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5F879-1F8D-9DEB-61CB-B904DCE89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43E4EB-2159-89D1-614E-88C4B95ACB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63C155-AEC7-11BF-72E8-20C0329B6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14D64-0F6B-9146-88DD-A0F9E0900106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70F73-6F14-82D2-FBDC-F42AA67BD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1A19E-D16A-5DA6-6E19-A4EB2CD4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91115-88D9-6B4B-9EC3-D66DE899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465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5C69A-6D0A-3ED5-64E5-E0CF99E51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A1EED-4650-28C9-E284-367DE8E7B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7CEA0C-78D4-A070-E0A3-AF6371912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E70408-D06F-77C3-F8C0-2A49908498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288DAD-014C-926E-594E-63CA9BE11E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AC8F1E-A38B-E267-3E55-3897C070D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14D64-0F6B-9146-88DD-A0F9E0900106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5F3236-E5BC-4EDA-1F73-680FECDF8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877FD9-F947-63AA-CB37-5FCBE7A0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91115-88D9-6B4B-9EC3-D66DE899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191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32551-5B61-11C4-802C-9389F0299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BE7674-FBE9-CE3C-B67C-EDBCA3226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14D64-0F6B-9146-88DD-A0F9E0900106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52E908-6981-8C58-0101-D1D06E3E0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D8A01E-E0BE-504C-6D4B-74C8A09A9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91115-88D9-6B4B-9EC3-D66DE899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2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F5D5D0-7393-58DF-007F-897EC7A4E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14D64-0F6B-9146-88DD-A0F9E0900106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EB241C-120B-E491-6B06-B7DDBE79D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B59A7-C661-20EA-856A-44B0BDA43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91115-88D9-6B4B-9EC3-D66DE899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77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58652-B623-E552-6A60-16CDCE2BA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D2C98-2B2C-E2D6-FDB8-C8D6E7B69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3D818-1D97-3EE6-E157-2494946328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629057-7C3E-49E3-FF2A-992A40BCF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14D64-0F6B-9146-88DD-A0F9E0900106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1031C3-33D4-946B-C33D-C8BE4A17E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7C0750-1364-A840-4829-79F3CF3CE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91115-88D9-6B4B-9EC3-D66DE899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9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76F9D-7B45-17F8-32A0-5709CC6E2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9FC6D6-D8C5-A6CA-4CC5-E903E6D71A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B9AA3-C70B-4897-CB9D-64488230E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9F9B5-6B85-D220-608E-B4B720AF3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14D64-0F6B-9146-88DD-A0F9E0900106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7EEB80-A59F-64B4-0AE4-920ED329E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330C3-EE75-4AA2-75C3-4A282C135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91115-88D9-6B4B-9EC3-D66DE899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68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38990-9A7C-89AE-1813-1DAD7DBD2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005026-FF8F-96FC-E184-15D5E0EBF3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D0F00-DC10-19CA-CF26-3A569C7E2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14D64-0F6B-9146-88DD-A0F9E0900106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79ECB-9352-30F8-7F4E-90A2A82FD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29CB3-452E-8360-C960-D4E3483A3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91115-88D9-6B4B-9EC3-D66DE899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055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99002D-EBED-A4AB-B756-098540ABCD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5799E-AEF1-647D-10B5-F280F0645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58719C-FEEA-CE97-97E0-625AEEA64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14D64-0F6B-9146-88DD-A0F9E0900106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74DE9-BFFF-C67B-827C-75023AE16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63DCB-8B10-18F3-A936-FDB3AA7C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91115-88D9-6B4B-9EC3-D66DE899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1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7FFDE3-118D-3074-9529-281E5F0D8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48E8B9-F9DB-6CD1-9885-D17D7DA8C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BF7AF-8CB3-09F5-3D00-724C26E8CE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14D64-0F6B-9146-88DD-A0F9E0900106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41441-F380-945F-0493-57F528315A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C8571-35AF-4A88-B758-2865093F0C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1115-88D9-6B4B-9EC3-D66DE899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9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4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A0922F-1A23-AC65-0A08-8CAF037BD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286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5BEAA0D-8D56-FE7A-FD80-1A14AA11D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98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3789F72-5531-87E1-D519-B337720D2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03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D2024A0-FD3D-F50F-BEF8-A990D4682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251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1059C1-0C1E-D015-F39B-630D15A0E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34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849D280-82C9-CA65-DCD4-EE4EDC63E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60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70E8DD-BA7A-4584-FACE-1C7E2D459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89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9559DEE-C7D2-407D-A341-B355F38D9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425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90552BE-C845-A285-EDFF-B3E6F50EB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00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DED3F0-6267-7AC6-CBC8-B64E12575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365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CBFC65B-1645-2E1C-431B-C51EF5D81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7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616B50-02C1-7E8B-A01A-DB6936210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87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609D16D-40C8-5DDB-31FA-222EB14DD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97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EEC5863-902D-6EF1-2EC6-82411FF85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00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6735D58-B130-6286-3085-39797FD64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539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9DD49E8-666E-38FE-8113-9B24FF5CE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71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CA6ABD-A3BB-1E92-E7C8-B66032BDC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92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6A7849A-87D9-54D9-7DD2-8058956F0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" y="0"/>
            <a:ext cx="12175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53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ABE1745-1DA5-7C4B-D51F-CC9B27D92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" y="0"/>
            <a:ext cx="12175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65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8566386-BC1B-B7DC-D185-12B65C0E2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" y="0"/>
            <a:ext cx="12175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534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D5CE437-531A-1B20-7E6E-77B8B4012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35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B49389-523C-089E-5D5E-B371EB4BD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85" y="114076"/>
            <a:ext cx="1149098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863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F44B1A-09B9-027F-E121-C81CB4C26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18" y="6462958"/>
            <a:ext cx="2932182" cy="2529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5BA3B0-4F55-ADC4-9914-221E3DFE0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3664" y="68768"/>
            <a:ext cx="1149098" cy="146304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68" y="-1"/>
            <a:ext cx="12181205" cy="6858000"/>
            <a:chOff x="10668" y="-1"/>
            <a:chExt cx="121812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" y="-1"/>
              <a:ext cx="12170663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119359" y="6579108"/>
              <a:ext cx="2072005" cy="275590"/>
            </a:xfrm>
            <a:custGeom>
              <a:avLst/>
              <a:gdLst/>
              <a:ahLst/>
              <a:cxnLst/>
              <a:rect l="l" t="t" r="r" b="b"/>
              <a:pathLst>
                <a:path w="2072004" h="275590">
                  <a:moveTo>
                    <a:pt x="2072004" y="0"/>
                  </a:moveTo>
                  <a:lnTo>
                    <a:pt x="0" y="0"/>
                  </a:lnTo>
                  <a:lnTo>
                    <a:pt x="0" y="275463"/>
                  </a:lnTo>
                  <a:lnTo>
                    <a:pt x="2072004" y="275463"/>
                  </a:lnTo>
                  <a:lnTo>
                    <a:pt x="2072004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198989" y="6630416"/>
            <a:ext cx="184531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latin typeface="Calibri"/>
                <a:cs typeface="Calibri"/>
              </a:rPr>
              <a:t>Copyright©drswatipopatvats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2B5F83-29BC-6F0D-5B27-14E96C755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664" y="68768"/>
            <a:ext cx="1149098" cy="146304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119359" y="6579108"/>
              <a:ext cx="2072005" cy="275590"/>
            </a:xfrm>
            <a:custGeom>
              <a:avLst/>
              <a:gdLst/>
              <a:ahLst/>
              <a:cxnLst/>
              <a:rect l="l" t="t" r="r" b="b"/>
              <a:pathLst>
                <a:path w="2072004" h="275590">
                  <a:moveTo>
                    <a:pt x="2072004" y="0"/>
                  </a:moveTo>
                  <a:lnTo>
                    <a:pt x="0" y="0"/>
                  </a:lnTo>
                  <a:lnTo>
                    <a:pt x="0" y="275463"/>
                  </a:lnTo>
                  <a:lnTo>
                    <a:pt x="2072004" y="275463"/>
                  </a:lnTo>
                  <a:lnTo>
                    <a:pt x="2072004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198989" y="6630416"/>
            <a:ext cx="184531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latin typeface="Calibri"/>
                <a:cs typeface="Calibri"/>
              </a:rPr>
              <a:t>Copyright©drswatipopatvats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F6B709-09C5-8D2A-DC8C-F5C899DE9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664" y="68768"/>
            <a:ext cx="1149098" cy="146304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9F322D3-43D1-2A05-C573-A2562C366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B3F947-C57C-F56F-FF94-569A42CCF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664" y="68768"/>
            <a:ext cx="1149098" cy="146304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D79DF0-6F7B-CD0A-06D7-EF4E6811F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664" y="68768"/>
            <a:ext cx="1149098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488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44CAB0-3163-DD11-7493-0F93C8023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664" y="68768"/>
            <a:ext cx="1149098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27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3162EB-5915-6E29-8D04-0672BBFC3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664" y="68768"/>
            <a:ext cx="1149098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363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A82276-F705-5882-01E9-74C8655E2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5834" y="68768"/>
            <a:ext cx="726927" cy="92553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DC07B0-5F60-1E37-5864-DE05A8251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5834" y="68768"/>
            <a:ext cx="726927" cy="92553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21134D-5F50-BCE5-C6BC-2C6E23E35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5A6F28-A364-B313-0CF7-656F8B73A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088" y="176991"/>
            <a:ext cx="7856738" cy="62326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590A01-EB98-73EC-2356-DAAE958EB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DA9D60-0D07-D6AA-696F-86B544AE1D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2902" y="0"/>
            <a:ext cx="1149098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1166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62C7D2-5B50-2837-2495-020256812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EB8A29-B257-5EB5-403D-1844412A5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396" y="819150"/>
            <a:ext cx="6848103" cy="54673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F7A8228-4F04-FBB7-A86E-5219F78C7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948" y="1273999"/>
            <a:ext cx="4619501" cy="45957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657D7D-C1B7-287A-3095-F9AC464F52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154" y="68768"/>
            <a:ext cx="946608" cy="12052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11B67C-F76D-D5B8-676D-3CC76872E7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443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8E39A25-BE03-C5EC-5966-4463014AB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11C0564-34A7-DA90-2887-8937F50B5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537" y="355107"/>
            <a:ext cx="5621216" cy="61477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ACADC5-CC9E-9855-8609-26815DC15A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68" y="355107"/>
            <a:ext cx="5372438" cy="61477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E09D30-726C-8549-8D0C-17DDA00F07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15DDB9-F1FA-55F9-6637-039ED35DAB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13444" y="1"/>
            <a:ext cx="878556" cy="111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93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8AD53A-C073-4CC1-E227-3F8643E0D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69E1E2-8442-4147-FBE6-A7C91AC3D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2902" y="0"/>
            <a:ext cx="1149098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186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3CB6E8E-46B4-64DF-F97B-1C09054D6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105E17-2395-7CB9-36C5-7498DD34B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2902" y="0"/>
            <a:ext cx="1149098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6643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884037-F81C-2B0D-6BA8-B5B70403B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092" y="129166"/>
            <a:ext cx="11671300" cy="64079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986D71-D8BC-7C55-A217-2A92B7D821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06F9C6-1EE2-EF2F-0B40-95D8B6D3C7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6060" y="1"/>
            <a:ext cx="675939" cy="86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159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5E4689-F281-8E7C-ECEF-FDF522046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56" y="647421"/>
            <a:ext cx="10095487" cy="582477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DFC555-81C8-1C30-DE17-839C4B84B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8D44FF-E90B-50E1-406C-6381B392D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2902" y="0"/>
            <a:ext cx="1149098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4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A53C57F-63F3-105C-333F-A17F92C1A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FA28FA-3DC3-E8FF-FB20-DF95B2F77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5487B5-08DC-C3E6-CAE7-15BC9CF8E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8092" y="1"/>
            <a:ext cx="1013908" cy="129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721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CB29492-6C1F-DEDE-132D-CF2237DC5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34"/>
            <a:ext cx="12192000" cy="64097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54ABD83-B81E-9476-365C-A63C309AD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4BE8D1-39D0-562C-EB56-714A940D5A62}"/>
              </a:ext>
            </a:extLst>
          </p:cNvPr>
          <p:cNvSpPr/>
          <p:nvPr/>
        </p:nvSpPr>
        <p:spPr>
          <a:xfrm>
            <a:off x="0" y="0"/>
            <a:ext cx="12192000" cy="1366982"/>
          </a:xfrm>
          <a:prstGeom prst="rect">
            <a:avLst/>
          </a:prstGeom>
          <a:solidFill>
            <a:srgbClr val="1673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2A97D9-301B-00A9-49C1-46E6176F9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6328" y="97670"/>
            <a:ext cx="959857" cy="1222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0FDAD2-714E-7635-4D3E-6BF682452998}"/>
              </a:ext>
            </a:extLst>
          </p:cNvPr>
          <p:cNvSpPr txBox="1"/>
          <p:nvPr/>
        </p:nvSpPr>
        <p:spPr>
          <a:xfrm>
            <a:off x="390419" y="144882"/>
            <a:ext cx="103354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children learn number quantity, then come numeral….</a:t>
            </a:r>
          </a:p>
        </p:txBody>
      </p:sp>
    </p:spTree>
    <p:extLst>
      <p:ext uri="{BB962C8B-B14F-4D97-AF65-F5344CB8AC3E}">
        <p14:creationId xmlns:p14="http://schemas.microsoft.com/office/powerpoint/2010/main" val="6373155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997472-93D8-986C-4B2B-FF5651E7D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3132FC-E98C-813C-B5F6-A3B489C39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45" y="399472"/>
            <a:ext cx="10603345" cy="60590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9782752-D106-1AF6-978D-34246F361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591BC0-FD40-C860-A5D3-72FB4FF92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6328" y="97670"/>
            <a:ext cx="959857" cy="12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957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6B255A0-6326-6109-C65B-6B7820DD4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4CA0C6-1262-BF50-5842-F85D743E3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2902" y="0"/>
            <a:ext cx="1149098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9966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6" y="0"/>
            <a:ext cx="12108873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3B4FC1-0E89-F406-90CC-08934CA6D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DEDC98-6AC3-6D13-CA22-D408FD5C4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2902" y="0"/>
            <a:ext cx="1149098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154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25B422-8CB7-8167-7BDB-96E3BBD36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C4F31A-3396-A491-FD5B-981A633C8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2902" y="0"/>
            <a:ext cx="1149098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15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9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17EAC7-691D-2B08-94F5-2CFAB8FE0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DD0CBC-8216-7BC3-83E1-2942B7B0C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2902" y="0"/>
            <a:ext cx="1149098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521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314247-FCB9-AAE7-6BEA-988C8B42B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2A6104-D5F7-CE29-4CB6-EA2D0C964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2902" y="0"/>
            <a:ext cx="1149098" cy="1463043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36836F-792F-80B6-8645-F6626CCDB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EFA685-3C0E-FD06-BE25-B8FBCB15C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2902" y="0"/>
            <a:ext cx="1149098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516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135E87-2B69-18AF-39E2-AE5A1B747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99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D97D7E-C004-6889-1FA2-A219F62DD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27B856-52CC-79E3-BF74-38DC7F8DF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2902" y="0"/>
            <a:ext cx="1149098" cy="1463043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714B18-69DB-2D98-E9AA-30E9E577A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1CC277-E29D-2A88-F52A-70190BF68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18" y="6507345"/>
            <a:ext cx="2932182" cy="2529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738619-5E18-4F0E-136C-0E00BD118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1674" y="1"/>
            <a:ext cx="950326" cy="120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21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16</Words>
  <Application>Microsoft Macintosh PowerPoint</Application>
  <PresentationFormat>Widescreen</PresentationFormat>
  <Paragraphs>3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that breathes: designing flexible child-centered programs</dc:title>
  <dc:creator>Swati Vats</dc:creator>
  <cp:lastModifiedBy>Swati Vats</cp:lastModifiedBy>
  <cp:revision>16</cp:revision>
  <dcterms:created xsi:type="dcterms:W3CDTF">2025-11-27T18:39:55Z</dcterms:created>
  <dcterms:modified xsi:type="dcterms:W3CDTF">2025-12-11T10:50:28Z</dcterms:modified>
</cp:coreProperties>
</file>