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9" r:id="rId4"/>
    <p:sldId id="260" r:id="rId5"/>
    <p:sldId id="261" r:id="rId6"/>
    <p:sldId id="266" r:id="rId7"/>
    <p:sldId id="270" r:id="rId8"/>
    <p:sldId id="732" r:id="rId9"/>
    <p:sldId id="727" r:id="rId10"/>
    <p:sldId id="728" r:id="rId11"/>
    <p:sldId id="729" r:id="rId12"/>
    <p:sldId id="730" r:id="rId13"/>
    <p:sldId id="739" r:id="rId14"/>
    <p:sldId id="791" r:id="rId15"/>
    <p:sldId id="792" r:id="rId16"/>
    <p:sldId id="793" r:id="rId17"/>
    <p:sldId id="738" r:id="rId18"/>
    <p:sldId id="716" r:id="rId19"/>
    <p:sldId id="690" r:id="rId20"/>
    <p:sldId id="726" r:id="rId21"/>
    <p:sldId id="794" r:id="rId22"/>
    <p:sldId id="435" r:id="rId23"/>
    <p:sldId id="436" r:id="rId24"/>
    <p:sldId id="735" r:id="rId25"/>
    <p:sldId id="715" r:id="rId26"/>
    <p:sldId id="733" r:id="rId27"/>
    <p:sldId id="795" r:id="rId28"/>
    <p:sldId id="796" r:id="rId29"/>
    <p:sldId id="310" r:id="rId30"/>
    <p:sldId id="294" r:id="rId31"/>
    <p:sldId id="311" r:id="rId32"/>
    <p:sldId id="797" r:id="rId33"/>
    <p:sldId id="323" r:id="rId34"/>
    <p:sldId id="321" r:id="rId35"/>
    <p:sldId id="297" r:id="rId36"/>
    <p:sldId id="292" r:id="rId37"/>
    <p:sldId id="262" r:id="rId38"/>
    <p:sldId id="263" r:id="rId39"/>
    <p:sldId id="264" r:id="rId40"/>
    <p:sldId id="265" r:id="rId41"/>
    <p:sldId id="267" r:id="rId42"/>
    <p:sldId id="754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A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DB4EA-236A-AA48-A6A9-8E3BB568FF90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E58CC-D0A5-7241-B127-E2ABFACCD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7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E58CC-D0A5-7241-B127-E2ABFACCD80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64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E58CC-D0A5-7241-B127-E2ABFACCD80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77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7732E-D860-C2F3-7822-468B77F79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0978D8-6E62-DCC1-D4F4-0334D61E90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20DF9-9803-CCC0-6AE5-51B928AA6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AD0E-A1A5-BD47-A21A-7A874FA95FF3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6F370-3E1E-4AF2-47A1-3FAD6443F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4160C-91CD-A03A-89CA-858FE3FF1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9F17-5DD6-BE41-AAAD-813C73B24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38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BF9FB-946B-CE35-CAAD-F81ADBBE9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E3BFD-640F-39E5-1B6A-C0B5AAA67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5E829-DAC1-4DAF-E5B6-9C0414936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AD0E-A1A5-BD47-A21A-7A874FA95FF3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7E658-A8E0-98AF-1E9F-F49B14257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61277-7799-C14D-3462-5E3A41F09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9F17-5DD6-BE41-AAAD-813C73B24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339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4115C-A59C-E00F-EC08-4EA47FE86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3F994-4C65-8EF8-F6F2-6749F0FE1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35BF7-A469-A24D-B25A-779C4C9AC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AD0E-A1A5-BD47-A21A-7A874FA95FF3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9CE33-180A-EF80-6E96-65A7E5FBD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6E7C3-44E7-CB1C-2B2D-5DABB94FB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9F17-5DD6-BE41-AAAD-813C73B24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1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0DB57-5234-36BF-E94B-D2A3C38DF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D6FFE-F16F-2343-8D8D-E31549859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389943-9369-B5AE-D1A1-7493063DB3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4AD7E7-0EFC-AE88-819B-C60CDC82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AD0E-A1A5-BD47-A21A-7A874FA95FF3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9DEF5-7FB4-8D7D-8F98-FA526F9A5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E4C8F-B204-34D3-DD6C-82C112E48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9F17-5DD6-BE41-AAAD-813C73B24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0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A9136-BF3C-862C-6B31-2A3A1F88E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C5DC9-71FB-5F29-84FF-10F8A553F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5A8943-77EB-DD94-FCDB-13AC0E43B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C2B1F8-3F92-1760-0900-949768CEDE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BA2BB0-BDA8-02F5-9D1D-3901D4918D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C03EEA-EB74-9211-E4B2-AF01F7AE9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AD0E-A1A5-BD47-A21A-7A874FA95FF3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5B847A-757F-2EC5-5BBC-515975868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B14477-7E91-8506-343B-FF3ADC11C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9F17-5DD6-BE41-AAAD-813C73B24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62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72C58-C47F-6461-089D-1728E12A0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A98708-88F5-296D-20EB-1829E7139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AD0E-A1A5-BD47-A21A-7A874FA95FF3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DF5611-C379-49E9-5F6C-B9FCC9FAB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B3B533-7481-D82D-E5EF-57AE29305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9F17-5DD6-BE41-AAAD-813C73B24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8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4A861F-2DD6-A8BF-D456-C04BE7AAF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AD0E-A1A5-BD47-A21A-7A874FA95FF3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54C213-73E9-BEB1-1E1A-1F13AE820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B5189-6C63-6E23-569E-9E20F4542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9F17-5DD6-BE41-AAAD-813C73B24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9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03C51-115B-468E-4DD6-9CF4E3D0F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B42EB-6487-7FFE-86D8-BC66074EA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253E8-A2DB-E142-D4B3-5F41DD356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D1C834-BE77-1BAF-3F22-736D8627A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AD0E-A1A5-BD47-A21A-7A874FA95FF3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AE32E-A785-F6F4-00D4-2F75BDFA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DF3252-154A-5B34-961E-1051B12D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9F17-5DD6-BE41-AAAD-813C73B24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0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4D114-8104-2AB1-21F9-1C936AFE2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3883D0-A260-2311-4C18-A68AE9A10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4CC33-CF9E-FCFB-3936-CE31E54B2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1F945F-4F52-B4AF-C72A-15473C43A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AD0E-A1A5-BD47-A21A-7A874FA95FF3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8BB4A1-1BC7-9A94-CE75-47FFFF8D3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0116F3-E2AA-6CF0-4CA2-08AF3273D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9F17-5DD6-BE41-AAAD-813C73B24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698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C2791-0B1C-E37C-82A6-299ABA961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A7926B-58FD-0658-3609-007E7B7CF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4A4D4-40ED-30CA-7F62-F918468E6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AD0E-A1A5-BD47-A21A-7A874FA95FF3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33197-A62E-C389-660F-39B50F9B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7F526-D1F3-1C81-05A0-74A5522D6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9F17-5DD6-BE41-AAAD-813C73B24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63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388059-3E21-01C7-D8A1-D06E817685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2511D6-644E-F935-17C4-BF3DA237DB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2A071-FD65-72DA-4053-ACE9BDBCE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AD0E-A1A5-BD47-A21A-7A874FA95FF3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223F3-DB57-39BB-CBB5-0D730B5E0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F3A90-0D5A-C347-3FD4-65882427D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9F17-5DD6-BE41-AAAD-813C73B24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45DFFD-1BD6-0044-D7CD-8321D2BC7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EBC40-C91D-724E-CA95-ED0ECD58F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545B6-D870-0BD0-61AD-86499BBADC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4AD0E-A1A5-BD47-A21A-7A874FA95FF3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F51EB-0204-4DEB-7025-147AA65B9A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5B4F5-CA04-32A6-CD65-13F055FC1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09F17-5DD6-BE41-AAAD-813C73B24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766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11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718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16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65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172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95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30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299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02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8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87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" y="-15240"/>
            <a:ext cx="1219962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04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16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88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31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325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08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69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57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05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44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867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521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14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567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" y="-15240"/>
            <a:ext cx="1219962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813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" y="0"/>
            <a:ext cx="12199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853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697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415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48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50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"/>
            <a:ext cx="12192000" cy="68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5302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0685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83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"/>
            <a:ext cx="12192000" cy="686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383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400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970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472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743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ADB04-18D7-58F3-7A4F-78C6D2772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7" t="10097" r="7835" b="15339"/>
          <a:stretch/>
        </p:blipFill>
        <p:spPr>
          <a:xfrm>
            <a:off x="9899033" y="97654"/>
            <a:ext cx="688174" cy="8433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708994" y="6551720"/>
            <a:ext cx="3483006" cy="306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1200" dirty="0">
                <a:solidFill>
                  <a:schemeClr val="tx1"/>
                </a:solidFill>
              </a:rPr>
              <a:t>Collated Copyright ©Drswatipopatvats@gmail.com</a:t>
            </a:r>
          </a:p>
        </p:txBody>
      </p:sp>
    </p:spTree>
    <p:extLst>
      <p:ext uri="{BB962C8B-B14F-4D97-AF65-F5344CB8AC3E}">
        <p14:creationId xmlns:p14="http://schemas.microsoft.com/office/powerpoint/2010/main" val="25943694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21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10</Words>
  <Application>Microsoft Macintosh PowerPoint</Application>
  <PresentationFormat>Widescreen</PresentationFormat>
  <Paragraphs>3</Paragraphs>
  <Slides>42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Panchakosha. Brain Development and AI- Trikona Curriculum</dc:title>
  <dc:creator>Swati Vats</dc:creator>
  <cp:lastModifiedBy>Swati Vats</cp:lastModifiedBy>
  <cp:revision>19</cp:revision>
  <dcterms:created xsi:type="dcterms:W3CDTF">2025-11-27T18:39:08Z</dcterms:created>
  <dcterms:modified xsi:type="dcterms:W3CDTF">2025-12-10T16:30:29Z</dcterms:modified>
</cp:coreProperties>
</file>